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9"/>
  </p:handoutMasterIdLst>
  <p:sldIdLst>
    <p:sldId id="256" r:id="rId2"/>
    <p:sldId id="342" r:id="rId3"/>
    <p:sldId id="257" r:id="rId4"/>
    <p:sldId id="323" r:id="rId5"/>
    <p:sldId id="320" r:id="rId6"/>
    <p:sldId id="324" r:id="rId7"/>
    <p:sldId id="325" r:id="rId8"/>
    <p:sldId id="327" r:id="rId9"/>
    <p:sldId id="328" r:id="rId10"/>
    <p:sldId id="331" r:id="rId11"/>
    <p:sldId id="322" r:id="rId12"/>
    <p:sldId id="326" r:id="rId13"/>
    <p:sldId id="333" r:id="rId14"/>
    <p:sldId id="337" r:id="rId15"/>
    <p:sldId id="301" r:id="rId16"/>
    <p:sldId id="302" r:id="rId17"/>
    <p:sldId id="303" r:id="rId18"/>
    <p:sldId id="304" r:id="rId19"/>
    <p:sldId id="305" r:id="rId20"/>
    <p:sldId id="306" r:id="rId21"/>
    <p:sldId id="308" r:id="rId22"/>
    <p:sldId id="340" r:id="rId23"/>
    <p:sldId id="309" r:id="rId24"/>
    <p:sldId id="338" r:id="rId25"/>
    <p:sldId id="339" r:id="rId26"/>
    <p:sldId id="341" r:id="rId27"/>
    <p:sldId id="315" r:id="rId28"/>
  </p:sldIdLst>
  <p:sldSz cx="10693400" cy="7562850"/>
  <p:notesSz cx="6888163" cy="9623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1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5F529-2178-4459-A911-EFFBDE44475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73C8D7-1BAD-4E97-BD90-2775B73A3823}">
      <dgm:prSet/>
      <dgm:spPr/>
      <dgm:t>
        <a:bodyPr/>
        <a:lstStyle/>
        <a:p>
          <a:r>
            <a:rPr lang="ru-RU" dirty="0" smtClean="0"/>
            <a:t>Що я </a:t>
          </a:r>
          <a:r>
            <a:rPr lang="ru-RU" dirty="0" err="1" smtClean="0"/>
            <a:t>отримаю</a:t>
          </a:r>
          <a:r>
            <a:rPr lang="ru-RU" dirty="0" smtClean="0"/>
            <a:t>, якщо це зроблю</a:t>
          </a:r>
          <a:endParaRPr lang="ru-RU" dirty="0"/>
        </a:p>
      </dgm:t>
    </dgm:pt>
    <dgm:pt modelId="{98DFA9A9-B286-4FA1-B198-A5F42D5ECF54}" type="parTrans" cxnId="{61781DC5-1B6F-4EBC-948F-3649ED6AD885}">
      <dgm:prSet/>
      <dgm:spPr/>
      <dgm:t>
        <a:bodyPr/>
        <a:lstStyle/>
        <a:p>
          <a:endParaRPr lang="ru-RU"/>
        </a:p>
      </dgm:t>
    </dgm:pt>
    <dgm:pt modelId="{D10FC042-2EA7-4C4E-B2C6-24EFB5C3733D}" type="sibTrans" cxnId="{61781DC5-1B6F-4EBC-948F-3649ED6AD885}">
      <dgm:prSet/>
      <dgm:spPr/>
      <dgm:t>
        <a:bodyPr/>
        <a:lstStyle/>
        <a:p>
          <a:endParaRPr lang="ru-RU"/>
        </a:p>
      </dgm:t>
    </dgm:pt>
    <dgm:pt modelId="{BBAB1BB5-9729-4A90-AA83-5429221C1737}">
      <dgm:prSet/>
      <dgm:spPr/>
      <dgm:t>
        <a:bodyPr/>
        <a:lstStyle/>
        <a:p>
          <a:r>
            <a:rPr lang="ru-RU" smtClean="0"/>
            <a:t>Що я втрачу якщо це зроблю</a:t>
          </a:r>
          <a:endParaRPr lang="ru-RU"/>
        </a:p>
      </dgm:t>
    </dgm:pt>
    <dgm:pt modelId="{C2048F19-0ACF-43F1-BA3A-DA38833F52CC}" type="parTrans" cxnId="{E33E7D1D-480D-46AC-ACDD-6840E79C2B17}">
      <dgm:prSet/>
      <dgm:spPr/>
      <dgm:t>
        <a:bodyPr/>
        <a:lstStyle/>
        <a:p>
          <a:endParaRPr lang="ru-RU"/>
        </a:p>
      </dgm:t>
    </dgm:pt>
    <dgm:pt modelId="{E9B07104-7DA2-40AA-A67D-94C4131EB366}" type="sibTrans" cxnId="{E33E7D1D-480D-46AC-ACDD-6840E79C2B17}">
      <dgm:prSet/>
      <dgm:spPr/>
      <dgm:t>
        <a:bodyPr/>
        <a:lstStyle/>
        <a:p>
          <a:endParaRPr lang="ru-RU"/>
        </a:p>
      </dgm:t>
    </dgm:pt>
    <dgm:pt modelId="{1D20C766-F0BE-4FDB-BFD0-205CB7E12997}">
      <dgm:prSet/>
      <dgm:spPr/>
      <dgm:t>
        <a:bodyPr/>
        <a:lstStyle/>
        <a:p>
          <a:r>
            <a:rPr lang="ru-RU" smtClean="0"/>
            <a:t>Що я отримаю якщо це не зроблю</a:t>
          </a:r>
          <a:endParaRPr lang="ru-RU"/>
        </a:p>
      </dgm:t>
    </dgm:pt>
    <dgm:pt modelId="{D9AE2740-65F4-48A5-A769-212B10CB9822}" type="parTrans" cxnId="{05D62B3A-2CAF-49CB-B40E-AEA84B8395F6}">
      <dgm:prSet/>
      <dgm:spPr/>
      <dgm:t>
        <a:bodyPr/>
        <a:lstStyle/>
        <a:p>
          <a:endParaRPr lang="ru-RU"/>
        </a:p>
      </dgm:t>
    </dgm:pt>
    <dgm:pt modelId="{59F2E6FE-5845-42D5-84A6-D9B5B7F14AD1}" type="sibTrans" cxnId="{05D62B3A-2CAF-49CB-B40E-AEA84B8395F6}">
      <dgm:prSet/>
      <dgm:spPr/>
      <dgm:t>
        <a:bodyPr/>
        <a:lstStyle/>
        <a:p>
          <a:endParaRPr lang="ru-RU"/>
        </a:p>
      </dgm:t>
    </dgm:pt>
    <dgm:pt modelId="{5BA993C6-2053-41EC-8762-6426092B13D7}">
      <dgm:prSet/>
      <dgm:spPr/>
      <dgm:t>
        <a:bodyPr/>
        <a:lstStyle/>
        <a:p>
          <a:r>
            <a:rPr lang="ru-RU" smtClean="0"/>
            <a:t>Що я втрачу якщо це не зроблю</a:t>
          </a:r>
          <a:endParaRPr lang="ru-RU"/>
        </a:p>
      </dgm:t>
    </dgm:pt>
    <dgm:pt modelId="{6710C0EC-6FE9-400D-AD6B-B1233F400C85}" type="parTrans" cxnId="{4F508DA4-7524-4A08-B2ED-EBD2FFCA159C}">
      <dgm:prSet/>
      <dgm:spPr/>
      <dgm:t>
        <a:bodyPr/>
        <a:lstStyle/>
        <a:p>
          <a:endParaRPr lang="ru-RU"/>
        </a:p>
      </dgm:t>
    </dgm:pt>
    <dgm:pt modelId="{85203129-72FE-4A2E-BDBF-8425F0187B8E}" type="sibTrans" cxnId="{4F508DA4-7524-4A08-B2ED-EBD2FFCA159C}">
      <dgm:prSet/>
      <dgm:spPr/>
      <dgm:t>
        <a:bodyPr/>
        <a:lstStyle/>
        <a:p>
          <a:endParaRPr lang="ru-RU"/>
        </a:p>
      </dgm:t>
    </dgm:pt>
    <dgm:pt modelId="{1C686E03-1AA1-4678-8643-4F37427508B9}" type="pres">
      <dgm:prSet presAssocID="{C2F5F529-2178-4459-A911-EFFBDE444755}" presName="diagram" presStyleCnt="0">
        <dgm:presLayoutVars>
          <dgm:dir/>
          <dgm:resizeHandles val="exact"/>
        </dgm:presLayoutVars>
      </dgm:prSet>
      <dgm:spPr/>
    </dgm:pt>
    <dgm:pt modelId="{4C8831C6-E18B-47C5-A31C-7D9DF5AA4E2D}" type="pres">
      <dgm:prSet presAssocID="{9C73C8D7-1BAD-4E97-BD90-2775B73A3823}" presName="node" presStyleLbl="node1" presStyleIdx="0" presStyleCnt="4">
        <dgm:presLayoutVars>
          <dgm:bulletEnabled val="1"/>
        </dgm:presLayoutVars>
      </dgm:prSet>
      <dgm:spPr/>
    </dgm:pt>
    <dgm:pt modelId="{E8C18A91-3EE1-4931-AD32-9F4DD0BBFA80}" type="pres">
      <dgm:prSet presAssocID="{D10FC042-2EA7-4C4E-B2C6-24EFB5C3733D}" presName="sibTrans" presStyleCnt="0"/>
      <dgm:spPr/>
    </dgm:pt>
    <dgm:pt modelId="{3F222BED-3F19-4BD6-AF11-D3CFD72C88B9}" type="pres">
      <dgm:prSet presAssocID="{BBAB1BB5-9729-4A90-AA83-5429221C1737}" presName="node" presStyleLbl="node1" presStyleIdx="1" presStyleCnt="4">
        <dgm:presLayoutVars>
          <dgm:bulletEnabled val="1"/>
        </dgm:presLayoutVars>
      </dgm:prSet>
      <dgm:spPr/>
    </dgm:pt>
    <dgm:pt modelId="{0D4F3E55-5322-4679-94D7-47414191D48E}" type="pres">
      <dgm:prSet presAssocID="{E9B07104-7DA2-40AA-A67D-94C4131EB366}" presName="sibTrans" presStyleCnt="0"/>
      <dgm:spPr/>
    </dgm:pt>
    <dgm:pt modelId="{EA58A82A-0724-4311-A315-90AE8CE6AA40}" type="pres">
      <dgm:prSet presAssocID="{1D20C766-F0BE-4FDB-BFD0-205CB7E12997}" presName="node" presStyleLbl="node1" presStyleIdx="2" presStyleCnt="4">
        <dgm:presLayoutVars>
          <dgm:bulletEnabled val="1"/>
        </dgm:presLayoutVars>
      </dgm:prSet>
      <dgm:spPr/>
    </dgm:pt>
    <dgm:pt modelId="{1B8D1FDA-BD0B-493D-9396-F6F3CAC355EF}" type="pres">
      <dgm:prSet presAssocID="{59F2E6FE-5845-42D5-84A6-D9B5B7F14AD1}" presName="sibTrans" presStyleCnt="0"/>
      <dgm:spPr/>
    </dgm:pt>
    <dgm:pt modelId="{2604FDA5-9CC7-43FA-BF03-A14CA256B939}" type="pres">
      <dgm:prSet presAssocID="{5BA993C6-2053-41EC-8762-6426092B13D7}" presName="node" presStyleLbl="node1" presStyleIdx="3" presStyleCnt="4">
        <dgm:presLayoutVars>
          <dgm:bulletEnabled val="1"/>
        </dgm:presLayoutVars>
      </dgm:prSet>
      <dgm:spPr/>
    </dgm:pt>
  </dgm:ptLst>
  <dgm:cxnLst>
    <dgm:cxn modelId="{6852E3D4-6CE1-4F38-B005-8941DFD75EB0}" type="presOf" srcId="{9C73C8D7-1BAD-4E97-BD90-2775B73A3823}" destId="{4C8831C6-E18B-47C5-A31C-7D9DF5AA4E2D}" srcOrd="0" destOrd="0" presId="urn:microsoft.com/office/officeart/2005/8/layout/default"/>
    <dgm:cxn modelId="{40DD897F-1E7D-4147-A3BE-B3D6BE1B3042}" type="presOf" srcId="{C2F5F529-2178-4459-A911-EFFBDE444755}" destId="{1C686E03-1AA1-4678-8643-4F37427508B9}" srcOrd="0" destOrd="0" presId="urn:microsoft.com/office/officeart/2005/8/layout/default"/>
    <dgm:cxn modelId="{61781DC5-1B6F-4EBC-948F-3649ED6AD885}" srcId="{C2F5F529-2178-4459-A911-EFFBDE444755}" destId="{9C73C8D7-1BAD-4E97-BD90-2775B73A3823}" srcOrd="0" destOrd="0" parTransId="{98DFA9A9-B286-4FA1-B198-A5F42D5ECF54}" sibTransId="{D10FC042-2EA7-4C4E-B2C6-24EFB5C3733D}"/>
    <dgm:cxn modelId="{2804CDFE-394B-4BC6-B4E5-AF904B16EE12}" type="presOf" srcId="{5BA993C6-2053-41EC-8762-6426092B13D7}" destId="{2604FDA5-9CC7-43FA-BF03-A14CA256B939}" srcOrd="0" destOrd="0" presId="urn:microsoft.com/office/officeart/2005/8/layout/default"/>
    <dgm:cxn modelId="{E33E7D1D-480D-46AC-ACDD-6840E79C2B17}" srcId="{C2F5F529-2178-4459-A911-EFFBDE444755}" destId="{BBAB1BB5-9729-4A90-AA83-5429221C1737}" srcOrd="1" destOrd="0" parTransId="{C2048F19-0ACF-43F1-BA3A-DA38833F52CC}" sibTransId="{E9B07104-7DA2-40AA-A67D-94C4131EB366}"/>
    <dgm:cxn modelId="{4F508DA4-7524-4A08-B2ED-EBD2FFCA159C}" srcId="{C2F5F529-2178-4459-A911-EFFBDE444755}" destId="{5BA993C6-2053-41EC-8762-6426092B13D7}" srcOrd="3" destOrd="0" parTransId="{6710C0EC-6FE9-400D-AD6B-B1233F400C85}" sibTransId="{85203129-72FE-4A2E-BDBF-8425F0187B8E}"/>
    <dgm:cxn modelId="{05D62B3A-2CAF-49CB-B40E-AEA84B8395F6}" srcId="{C2F5F529-2178-4459-A911-EFFBDE444755}" destId="{1D20C766-F0BE-4FDB-BFD0-205CB7E12997}" srcOrd="2" destOrd="0" parTransId="{D9AE2740-65F4-48A5-A769-212B10CB9822}" sibTransId="{59F2E6FE-5845-42D5-84A6-D9B5B7F14AD1}"/>
    <dgm:cxn modelId="{E5E2335B-8797-4380-8217-1B1DE1F97F25}" type="presOf" srcId="{BBAB1BB5-9729-4A90-AA83-5429221C1737}" destId="{3F222BED-3F19-4BD6-AF11-D3CFD72C88B9}" srcOrd="0" destOrd="0" presId="urn:microsoft.com/office/officeart/2005/8/layout/default"/>
    <dgm:cxn modelId="{1955233F-C5EA-4C1E-A89E-95763B9FACEE}" type="presOf" srcId="{1D20C766-F0BE-4FDB-BFD0-205CB7E12997}" destId="{EA58A82A-0724-4311-A315-90AE8CE6AA40}" srcOrd="0" destOrd="0" presId="urn:microsoft.com/office/officeart/2005/8/layout/default"/>
    <dgm:cxn modelId="{366326C6-E3E2-4229-9059-4722206373E5}" type="presParOf" srcId="{1C686E03-1AA1-4678-8643-4F37427508B9}" destId="{4C8831C6-E18B-47C5-A31C-7D9DF5AA4E2D}" srcOrd="0" destOrd="0" presId="urn:microsoft.com/office/officeart/2005/8/layout/default"/>
    <dgm:cxn modelId="{FEB3E031-1425-4E93-9AEA-074C66EC86A9}" type="presParOf" srcId="{1C686E03-1AA1-4678-8643-4F37427508B9}" destId="{E8C18A91-3EE1-4931-AD32-9F4DD0BBFA80}" srcOrd="1" destOrd="0" presId="urn:microsoft.com/office/officeart/2005/8/layout/default"/>
    <dgm:cxn modelId="{12E60E74-E635-4217-9631-C977DF768421}" type="presParOf" srcId="{1C686E03-1AA1-4678-8643-4F37427508B9}" destId="{3F222BED-3F19-4BD6-AF11-D3CFD72C88B9}" srcOrd="2" destOrd="0" presId="urn:microsoft.com/office/officeart/2005/8/layout/default"/>
    <dgm:cxn modelId="{780EBAED-CAE2-4E65-AED5-D9A93C9838A1}" type="presParOf" srcId="{1C686E03-1AA1-4678-8643-4F37427508B9}" destId="{0D4F3E55-5322-4679-94D7-47414191D48E}" srcOrd="3" destOrd="0" presId="urn:microsoft.com/office/officeart/2005/8/layout/default"/>
    <dgm:cxn modelId="{AA680223-9807-41C2-A80F-9DFDF33AB5CF}" type="presParOf" srcId="{1C686E03-1AA1-4678-8643-4F37427508B9}" destId="{EA58A82A-0724-4311-A315-90AE8CE6AA40}" srcOrd="4" destOrd="0" presId="urn:microsoft.com/office/officeart/2005/8/layout/default"/>
    <dgm:cxn modelId="{9098E8F3-376A-4103-BF3F-2B62A3AD2C2A}" type="presParOf" srcId="{1C686E03-1AA1-4678-8643-4F37427508B9}" destId="{1B8D1FDA-BD0B-493D-9396-F6F3CAC355EF}" srcOrd="5" destOrd="0" presId="urn:microsoft.com/office/officeart/2005/8/layout/default"/>
    <dgm:cxn modelId="{ED8D5D36-867E-4EE5-B55F-50E77C3341C8}" type="presParOf" srcId="{1C686E03-1AA1-4678-8643-4F37427508B9}" destId="{2604FDA5-9CC7-43FA-BF03-A14CA256B93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831C6-E18B-47C5-A31C-7D9DF5AA4E2D}">
      <dsp:nvSpPr>
        <dsp:cNvPr id="0" name=""/>
        <dsp:cNvSpPr/>
      </dsp:nvSpPr>
      <dsp:spPr>
        <a:xfrm>
          <a:off x="870" y="170275"/>
          <a:ext cx="3393901" cy="20363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Що я </a:t>
          </a:r>
          <a:r>
            <a:rPr lang="ru-RU" sz="3700" kern="1200" dirty="0" err="1" smtClean="0"/>
            <a:t>отримаю</a:t>
          </a:r>
          <a:r>
            <a:rPr lang="ru-RU" sz="3700" kern="1200" dirty="0" smtClean="0"/>
            <a:t>, якщо це зроблю</a:t>
          </a:r>
          <a:endParaRPr lang="ru-RU" sz="3700" kern="1200" dirty="0"/>
        </a:p>
      </dsp:txBody>
      <dsp:txXfrm>
        <a:off x="870" y="170275"/>
        <a:ext cx="3393901" cy="2036340"/>
      </dsp:txXfrm>
    </dsp:sp>
    <dsp:sp modelId="{3F222BED-3F19-4BD6-AF11-D3CFD72C88B9}">
      <dsp:nvSpPr>
        <dsp:cNvPr id="0" name=""/>
        <dsp:cNvSpPr/>
      </dsp:nvSpPr>
      <dsp:spPr>
        <a:xfrm>
          <a:off x="3734161" y="170275"/>
          <a:ext cx="3393901" cy="203634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smtClean="0"/>
            <a:t>Що я втрачу якщо це зроблю</a:t>
          </a:r>
          <a:endParaRPr lang="ru-RU" sz="3700" kern="1200"/>
        </a:p>
      </dsp:txBody>
      <dsp:txXfrm>
        <a:off x="3734161" y="170275"/>
        <a:ext cx="3393901" cy="2036340"/>
      </dsp:txXfrm>
    </dsp:sp>
    <dsp:sp modelId="{EA58A82A-0724-4311-A315-90AE8CE6AA40}">
      <dsp:nvSpPr>
        <dsp:cNvPr id="0" name=""/>
        <dsp:cNvSpPr/>
      </dsp:nvSpPr>
      <dsp:spPr>
        <a:xfrm>
          <a:off x="870" y="2546006"/>
          <a:ext cx="3393901" cy="203634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smtClean="0"/>
            <a:t>Що я отримаю якщо це не зроблю</a:t>
          </a:r>
          <a:endParaRPr lang="ru-RU" sz="3700" kern="1200"/>
        </a:p>
      </dsp:txBody>
      <dsp:txXfrm>
        <a:off x="870" y="2546006"/>
        <a:ext cx="3393901" cy="2036340"/>
      </dsp:txXfrm>
    </dsp:sp>
    <dsp:sp modelId="{2604FDA5-9CC7-43FA-BF03-A14CA256B939}">
      <dsp:nvSpPr>
        <dsp:cNvPr id="0" name=""/>
        <dsp:cNvSpPr/>
      </dsp:nvSpPr>
      <dsp:spPr>
        <a:xfrm>
          <a:off x="3734161" y="2546006"/>
          <a:ext cx="3393901" cy="203634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smtClean="0"/>
            <a:t>Що я втрачу якщо це не зроблю</a:t>
          </a:r>
          <a:endParaRPr lang="ru-RU" sz="3700" kern="1200"/>
        </a:p>
      </dsp:txBody>
      <dsp:txXfrm>
        <a:off x="3734161" y="2546006"/>
        <a:ext cx="3393901" cy="2036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022" cy="4812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05" y="0"/>
            <a:ext cx="2985022" cy="4812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0EF09-458A-4139-942A-C9A422E905EB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139926"/>
            <a:ext cx="2985022" cy="481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05" y="9139926"/>
            <a:ext cx="2985022" cy="481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6AE21-0D9D-412A-ABA7-6461E6B3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30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3B1C3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3B1C3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553" y="1256055"/>
            <a:ext cx="5768771" cy="51244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3B1C3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3B1C3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3B1C3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1029" y="258613"/>
            <a:ext cx="279134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002688" y="7201619"/>
            <a:ext cx="178434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3B1C3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akistosviti.com.ua/uk/23-liutogo-22" TargetMode="External"/><Relationship Id="rId2" Type="http://schemas.openxmlformats.org/officeDocument/2006/relationships/hyperlink" Target="https://sites.google.com/dano.dp.ua/ste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cr9o5VsVxs" TargetMode="External"/><Relationship Id="rId5" Type="http://schemas.openxmlformats.org/officeDocument/2006/relationships/hyperlink" Target="https://youtu.be/kX8MXEZlLxA" TargetMode="External"/><Relationship Id="rId4" Type="http://schemas.openxmlformats.org/officeDocument/2006/relationships/hyperlink" Target="https://www.youtube.com/watch?v=lACVxG_kgE0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431" y="0"/>
            <a:ext cx="10507345" cy="7566025"/>
            <a:chOff x="178431" y="0"/>
            <a:chExt cx="10507345" cy="7566025"/>
          </a:xfrm>
        </p:grpSpPr>
        <p:sp>
          <p:nvSpPr>
            <p:cNvPr id="3" name="object 3"/>
            <p:cNvSpPr/>
            <p:nvPr/>
          </p:nvSpPr>
          <p:spPr>
            <a:xfrm>
              <a:off x="6178089" y="0"/>
              <a:ext cx="4502785" cy="7556500"/>
            </a:xfrm>
            <a:custGeom>
              <a:avLst/>
              <a:gdLst/>
              <a:ahLst/>
              <a:cxnLst/>
              <a:rect l="l" t="t" r="r" b="b"/>
              <a:pathLst>
                <a:path w="4502784" h="7556500">
                  <a:moveTo>
                    <a:pt x="4502610" y="7556496"/>
                  </a:moveTo>
                  <a:lnTo>
                    <a:pt x="3070123" y="7556496"/>
                  </a:lnTo>
                  <a:lnTo>
                    <a:pt x="0" y="0"/>
                  </a:lnTo>
                  <a:lnTo>
                    <a:pt x="1438275" y="0"/>
                  </a:lnTo>
                  <a:lnTo>
                    <a:pt x="4502610" y="7542251"/>
                  </a:lnTo>
                  <a:lnTo>
                    <a:pt x="4502610" y="7556496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78089" y="0"/>
              <a:ext cx="4502785" cy="7556500"/>
            </a:xfrm>
            <a:custGeom>
              <a:avLst/>
              <a:gdLst/>
              <a:ahLst/>
              <a:cxnLst/>
              <a:rect l="l" t="t" r="r" b="b"/>
              <a:pathLst>
                <a:path w="4502784" h="7556500">
                  <a:moveTo>
                    <a:pt x="0" y="0"/>
                  </a:moveTo>
                  <a:lnTo>
                    <a:pt x="1438275" y="0"/>
                  </a:lnTo>
                  <a:lnTo>
                    <a:pt x="4502610" y="7542251"/>
                  </a:lnTo>
                  <a:lnTo>
                    <a:pt x="4502610" y="7556496"/>
                  </a:lnTo>
                  <a:lnTo>
                    <a:pt x="3070123" y="7556496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2267" y="0"/>
              <a:ext cx="6804025" cy="7556500"/>
            </a:xfrm>
            <a:custGeom>
              <a:avLst/>
              <a:gdLst/>
              <a:ahLst/>
              <a:cxnLst/>
              <a:rect l="l" t="t" r="r" b="b"/>
              <a:pathLst>
                <a:path w="6804025" h="7556500">
                  <a:moveTo>
                    <a:pt x="6803923" y="7556496"/>
                  </a:moveTo>
                  <a:lnTo>
                    <a:pt x="3070123" y="7556496"/>
                  </a:lnTo>
                  <a:lnTo>
                    <a:pt x="0" y="0"/>
                  </a:lnTo>
                  <a:lnTo>
                    <a:pt x="3733800" y="0"/>
                  </a:lnTo>
                  <a:lnTo>
                    <a:pt x="6803923" y="7556496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2267" y="0"/>
              <a:ext cx="6804025" cy="7556500"/>
            </a:xfrm>
            <a:custGeom>
              <a:avLst/>
              <a:gdLst/>
              <a:ahLst/>
              <a:cxnLst/>
              <a:rect l="l" t="t" r="r" b="b"/>
              <a:pathLst>
                <a:path w="6804025" h="7556500">
                  <a:moveTo>
                    <a:pt x="0" y="0"/>
                  </a:moveTo>
                  <a:lnTo>
                    <a:pt x="3733800" y="0"/>
                  </a:lnTo>
                  <a:lnTo>
                    <a:pt x="6803923" y="7556496"/>
                  </a:lnTo>
                  <a:lnTo>
                    <a:pt x="3070123" y="7556496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193" y="0"/>
              <a:ext cx="3584575" cy="7556500"/>
            </a:xfrm>
            <a:custGeom>
              <a:avLst/>
              <a:gdLst/>
              <a:ahLst/>
              <a:cxnLst/>
              <a:rect l="l" t="t" r="r" b="b"/>
              <a:pathLst>
                <a:path w="3584575" h="7556500">
                  <a:moveTo>
                    <a:pt x="3584473" y="7556496"/>
                  </a:moveTo>
                  <a:lnTo>
                    <a:pt x="3070123" y="7556496"/>
                  </a:lnTo>
                  <a:lnTo>
                    <a:pt x="0" y="0"/>
                  </a:lnTo>
                  <a:lnTo>
                    <a:pt x="514350" y="0"/>
                  </a:lnTo>
                  <a:lnTo>
                    <a:pt x="3584473" y="7556496"/>
                  </a:lnTo>
                  <a:close/>
                </a:path>
              </a:pathLst>
            </a:custGeom>
            <a:solidFill>
              <a:srgbClr val="2F79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193" y="0"/>
              <a:ext cx="3584575" cy="7556500"/>
            </a:xfrm>
            <a:custGeom>
              <a:avLst/>
              <a:gdLst/>
              <a:ahLst/>
              <a:cxnLst/>
              <a:rect l="l" t="t" r="r" b="b"/>
              <a:pathLst>
                <a:path w="3584575" h="7556500">
                  <a:moveTo>
                    <a:pt x="0" y="0"/>
                  </a:moveTo>
                  <a:lnTo>
                    <a:pt x="514350" y="0"/>
                  </a:lnTo>
                  <a:lnTo>
                    <a:pt x="3584473" y="7556496"/>
                  </a:lnTo>
                  <a:lnTo>
                    <a:pt x="3070123" y="7556496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2F7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58897" y="1266825"/>
            <a:ext cx="4131253" cy="296363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57150">
              <a:lnSpc>
                <a:spcPct val="100400"/>
              </a:lnSpc>
              <a:spcBef>
                <a:spcPts val="70"/>
              </a:spcBef>
            </a:pPr>
            <a:r>
              <a:rPr lang="uk-UA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УПРОВАДЖЕННЯ</a:t>
            </a:r>
            <a:br>
              <a:rPr lang="uk-UA" sz="3200" b="1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uk-UA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         </a:t>
            </a:r>
            <a:r>
              <a:rPr lang="en-US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STEM – </a:t>
            </a:r>
            <a:r>
              <a:rPr lang="uk-UA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        </a:t>
            </a:r>
            <a:br>
              <a:rPr lang="uk-UA" sz="3200" b="1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uk-UA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    ТЕХНОЛОГІЙ В </a:t>
            </a:r>
            <a:br>
              <a:rPr lang="uk-UA" sz="3200" b="1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uk-UA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        ОСВІТНІЙ </a:t>
            </a:r>
            <a:br>
              <a:rPr lang="uk-UA" sz="3200" b="1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uk-UA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        ПРОЦЕС З ХІМІЇ</a:t>
            </a:r>
            <a:r>
              <a:rPr lang="uk-UA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uk-UA" sz="3200" b="1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uk-UA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40638" y="0"/>
            <a:ext cx="6045200" cy="7566025"/>
            <a:chOff x="4640638" y="0"/>
            <a:chExt cx="6045200" cy="7566025"/>
          </a:xfrm>
        </p:grpSpPr>
        <p:sp>
          <p:nvSpPr>
            <p:cNvPr id="13" name="object 13"/>
            <p:cNvSpPr/>
            <p:nvPr/>
          </p:nvSpPr>
          <p:spPr>
            <a:xfrm>
              <a:off x="9225508" y="5238546"/>
              <a:ext cx="1455420" cy="2318385"/>
            </a:xfrm>
            <a:custGeom>
              <a:avLst/>
              <a:gdLst/>
              <a:ahLst/>
              <a:cxnLst/>
              <a:rect l="l" t="t" r="r" b="b"/>
              <a:pathLst>
                <a:path w="1455420" h="2318384">
                  <a:moveTo>
                    <a:pt x="1454829" y="2317950"/>
                  </a:moveTo>
                  <a:lnTo>
                    <a:pt x="940479" y="2317950"/>
                  </a:lnTo>
                  <a:lnTo>
                    <a:pt x="0" y="0"/>
                  </a:lnTo>
                  <a:lnTo>
                    <a:pt x="514350" y="0"/>
                  </a:lnTo>
                  <a:lnTo>
                    <a:pt x="1454829" y="2317950"/>
                  </a:lnTo>
                  <a:close/>
                </a:path>
              </a:pathLst>
            </a:custGeom>
            <a:solidFill>
              <a:srgbClr val="FB9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25508" y="5238546"/>
              <a:ext cx="1455420" cy="2318385"/>
            </a:xfrm>
            <a:custGeom>
              <a:avLst/>
              <a:gdLst/>
              <a:ahLst/>
              <a:cxnLst/>
              <a:rect l="l" t="t" r="r" b="b"/>
              <a:pathLst>
                <a:path w="1455420" h="2318384">
                  <a:moveTo>
                    <a:pt x="514350" y="0"/>
                  </a:moveTo>
                  <a:lnTo>
                    <a:pt x="1454829" y="2317950"/>
                  </a:lnTo>
                  <a:lnTo>
                    <a:pt x="940479" y="2317950"/>
                  </a:lnTo>
                  <a:lnTo>
                    <a:pt x="0" y="0"/>
                  </a:lnTo>
                  <a:lnTo>
                    <a:pt x="514350" y="0"/>
                  </a:lnTo>
                </a:path>
              </a:pathLst>
            </a:custGeom>
            <a:ln w="9525">
              <a:solidFill>
                <a:srgbClr val="FB9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50527" y="0"/>
              <a:ext cx="3130550" cy="7556500"/>
            </a:xfrm>
            <a:custGeom>
              <a:avLst/>
              <a:gdLst/>
              <a:ahLst/>
              <a:cxnLst/>
              <a:rect l="l" t="t" r="r" b="b"/>
              <a:pathLst>
                <a:path w="3130550" h="7556500">
                  <a:moveTo>
                    <a:pt x="3130172" y="7556496"/>
                  </a:moveTo>
                  <a:lnTo>
                    <a:pt x="3070123" y="7556496"/>
                  </a:lnTo>
                  <a:lnTo>
                    <a:pt x="0" y="0"/>
                  </a:lnTo>
                  <a:lnTo>
                    <a:pt x="66675" y="0"/>
                  </a:lnTo>
                  <a:lnTo>
                    <a:pt x="3130172" y="7540187"/>
                  </a:lnTo>
                  <a:lnTo>
                    <a:pt x="3130172" y="7556496"/>
                  </a:lnTo>
                  <a:close/>
                </a:path>
              </a:pathLst>
            </a:custGeom>
            <a:solidFill>
              <a:srgbClr val="FB9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50527" y="0"/>
              <a:ext cx="3130550" cy="7556500"/>
            </a:xfrm>
            <a:custGeom>
              <a:avLst/>
              <a:gdLst/>
              <a:ahLst/>
              <a:cxnLst/>
              <a:rect l="l" t="t" r="r" b="b"/>
              <a:pathLst>
                <a:path w="3130550" h="7556500">
                  <a:moveTo>
                    <a:pt x="0" y="0"/>
                  </a:moveTo>
                  <a:lnTo>
                    <a:pt x="66675" y="0"/>
                  </a:lnTo>
                  <a:lnTo>
                    <a:pt x="3130172" y="7540187"/>
                  </a:lnTo>
                  <a:lnTo>
                    <a:pt x="3130172" y="7556496"/>
                  </a:lnTo>
                  <a:lnTo>
                    <a:pt x="3070123" y="7556496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B9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45402" y="0"/>
              <a:ext cx="3136900" cy="7556500"/>
            </a:xfrm>
            <a:custGeom>
              <a:avLst/>
              <a:gdLst/>
              <a:ahLst/>
              <a:cxnLst/>
              <a:rect l="l" t="t" r="r" b="b"/>
              <a:pathLst>
                <a:path w="3136900" h="7556500">
                  <a:moveTo>
                    <a:pt x="3136798" y="7556496"/>
                  </a:moveTo>
                  <a:lnTo>
                    <a:pt x="3070123" y="7556496"/>
                  </a:lnTo>
                  <a:lnTo>
                    <a:pt x="0" y="0"/>
                  </a:lnTo>
                  <a:lnTo>
                    <a:pt x="66675" y="0"/>
                  </a:lnTo>
                  <a:lnTo>
                    <a:pt x="3136798" y="7556496"/>
                  </a:lnTo>
                  <a:close/>
                </a:path>
              </a:pathLst>
            </a:custGeom>
            <a:solidFill>
              <a:srgbClr val="2F79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45402" y="0"/>
              <a:ext cx="3136900" cy="7556500"/>
            </a:xfrm>
            <a:custGeom>
              <a:avLst/>
              <a:gdLst/>
              <a:ahLst/>
              <a:cxnLst/>
              <a:rect l="l" t="t" r="r" b="b"/>
              <a:pathLst>
                <a:path w="3136900" h="7556500">
                  <a:moveTo>
                    <a:pt x="0" y="0"/>
                  </a:moveTo>
                  <a:lnTo>
                    <a:pt x="66675" y="0"/>
                  </a:lnTo>
                  <a:lnTo>
                    <a:pt x="3136798" y="7556496"/>
                  </a:lnTo>
                  <a:lnTo>
                    <a:pt x="3070123" y="7556496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2F7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45401" y="0"/>
              <a:ext cx="2160270" cy="4052570"/>
            </a:xfrm>
            <a:custGeom>
              <a:avLst/>
              <a:gdLst/>
              <a:ahLst/>
              <a:cxnLst/>
              <a:rect l="l" t="t" r="r" b="b"/>
              <a:pathLst>
                <a:path w="2160270" h="4052570">
                  <a:moveTo>
                    <a:pt x="2159957" y="4052189"/>
                  </a:moveTo>
                  <a:lnTo>
                    <a:pt x="1645607" y="4052189"/>
                  </a:lnTo>
                  <a:lnTo>
                    <a:pt x="0" y="0"/>
                  </a:lnTo>
                  <a:lnTo>
                    <a:pt x="514349" y="0"/>
                  </a:lnTo>
                  <a:lnTo>
                    <a:pt x="2159957" y="4052189"/>
                  </a:lnTo>
                  <a:close/>
                </a:path>
              </a:pathLst>
            </a:custGeom>
            <a:solidFill>
              <a:srgbClr val="2F79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45401" y="0"/>
              <a:ext cx="2160270" cy="4052570"/>
            </a:xfrm>
            <a:custGeom>
              <a:avLst/>
              <a:gdLst/>
              <a:ahLst/>
              <a:cxnLst/>
              <a:rect l="l" t="t" r="r" b="b"/>
              <a:pathLst>
                <a:path w="2160270" h="4052570">
                  <a:moveTo>
                    <a:pt x="0" y="0"/>
                  </a:moveTo>
                  <a:lnTo>
                    <a:pt x="514349" y="0"/>
                  </a:lnTo>
                  <a:lnTo>
                    <a:pt x="2159957" y="4052189"/>
                  </a:lnTo>
                  <a:lnTo>
                    <a:pt x="1645607" y="4052189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2F7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29" y="0"/>
            <a:ext cx="3147695" cy="7568565"/>
            <a:chOff x="529" y="0"/>
            <a:chExt cx="3147695" cy="7568565"/>
          </a:xfrm>
        </p:grpSpPr>
        <p:sp>
          <p:nvSpPr>
            <p:cNvPr id="22" name="object 22"/>
            <p:cNvSpPr/>
            <p:nvPr/>
          </p:nvSpPr>
          <p:spPr>
            <a:xfrm>
              <a:off x="1914525" y="5805982"/>
              <a:ext cx="1228725" cy="1752600"/>
            </a:xfrm>
            <a:custGeom>
              <a:avLst/>
              <a:gdLst/>
              <a:ahLst/>
              <a:cxnLst/>
              <a:rect l="l" t="t" r="r" b="b"/>
              <a:pathLst>
                <a:path w="1228725" h="1752600">
                  <a:moveTo>
                    <a:pt x="1228725" y="1752600"/>
                  </a:moveTo>
                  <a:lnTo>
                    <a:pt x="714375" y="1752600"/>
                  </a:lnTo>
                  <a:lnTo>
                    <a:pt x="0" y="0"/>
                  </a:lnTo>
                  <a:lnTo>
                    <a:pt x="514350" y="0"/>
                  </a:lnTo>
                  <a:lnTo>
                    <a:pt x="1228725" y="1752600"/>
                  </a:lnTo>
                  <a:close/>
                </a:path>
              </a:pathLst>
            </a:custGeom>
            <a:solidFill>
              <a:srgbClr val="FB9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14525" y="5805982"/>
              <a:ext cx="1228725" cy="1752600"/>
            </a:xfrm>
            <a:custGeom>
              <a:avLst/>
              <a:gdLst/>
              <a:ahLst/>
              <a:cxnLst/>
              <a:rect l="l" t="t" r="r" b="b"/>
              <a:pathLst>
                <a:path w="1228725" h="1752600">
                  <a:moveTo>
                    <a:pt x="0" y="0"/>
                  </a:moveTo>
                  <a:lnTo>
                    <a:pt x="514350" y="0"/>
                  </a:lnTo>
                  <a:lnTo>
                    <a:pt x="1228725" y="1752600"/>
                  </a:lnTo>
                  <a:lnTo>
                    <a:pt x="714375" y="17526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B9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92" y="0"/>
              <a:ext cx="3136900" cy="7556500"/>
            </a:xfrm>
            <a:custGeom>
              <a:avLst/>
              <a:gdLst/>
              <a:ahLst/>
              <a:cxnLst/>
              <a:rect l="l" t="t" r="r" b="b"/>
              <a:pathLst>
                <a:path w="3136900" h="7556500">
                  <a:moveTo>
                    <a:pt x="3136798" y="7556496"/>
                  </a:moveTo>
                  <a:lnTo>
                    <a:pt x="3070123" y="7556496"/>
                  </a:lnTo>
                  <a:lnTo>
                    <a:pt x="0" y="0"/>
                  </a:lnTo>
                  <a:lnTo>
                    <a:pt x="66675" y="0"/>
                  </a:lnTo>
                  <a:lnTo>
                    <a:pt x="3136798" y="7556496"/>
                  </a:lnTo>
                  <a:close/>
                </a:path>
              </a:pathLst>
            </a:custGeom>
            <a:solidFill>
              <a:srgbClr val="FB9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92" y="0"/>
              <a:ext cx="3136900" cy="7556500"/>
            </a:xfrm>
            <a:custGeom>
              <a:avLst/>
              <a:gdLst/>
              <a:ahLst/>
              <a:cxnLst/>
              <a:rect l="l" t="t" r="r" b="b"/>
              <a:pathLst>
                <a:path w="3136900" h="7556500">
                  <a:moveTo>
                    <a:pt x="0" y="0"/>
                  </a:moveTo>
                  <a:lnTo>
                    <a:pt x="66675" y="0"/>
                  </a:lnTo>
                  <a:lnTo>
                    <a:pt x="3136798" y="7556496"/>
                  </a:lnTo>
                  <a:lnTo>
                    <a:pt x="3070123" y="7556496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B9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15829"/>
            <a:ext cx="1908175" cy="19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7"/>
          <p:cNvSpPr>
            <a:spLocks noChangeArrowheads="1"/>
          </p:cNvSpPr>
          <p:nvPr/>
        </p:nvSpPr>
        <p:spPr bwMode="auto">
          <a:xfrm>
            <a:off x="1910942" y="123825"/>
            <a:ext cx="2031265" cy="58474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>
            <a:spAutoFit/>
          </a:bodyPr>
          <a:lstStyle/>
          <a:p>
            <a:pPr algn="ctr" eaLnBrk="1" hangingPunct="1"/>
            <a:r>
              <a:rPr lang="uk-UA" altLang="ko-KR" sz="3200" b="1" dirty="0" smtClean="0">
                <a:solidFill>
                  <a:srgbClr val="1F497D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31.01.2023</a:t>
            </a:r>
            <a:endParaRPr lang="uk-UA" altLang="ko-KR" sz="3200" b="1" dirty="0">
              <a:solidFill>
                <a:srgbClr val="1F497D"/>
              </a:solidFill>
              <a:latin typeface="Times New Roman" pitchFamily="18" charset="0"/>
              <a:ea typeface="맑은 고딕"/>
              <a:cs typeface="Times New Roman" pitchFamily="18" charset="0"/>
            </a:endParaRPr>
          </a:p>
        </p:txBody>
      </p:sp>
      <p:sp>
        <p:nvSpPr>
          <p:cNvPr id="28" name="Прямоугольник 8"/>
          <p:cNvSpPr>
            <a:spLocks noChangeArrowheads="1"/>
          </p:cNvSpPr>
          <p:nvPr/>
        </p:nvSpPr>
        <p:spPr bwMode="auto">
          <a:xfrm>
            <a:off x="2901489" y="4150687"/>
            <a:ext cx="3276600" cy="8309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>
            <a:spAutoFit/>
          </a:bodyPr>
          <a:lstStyle/>
          <a:p>
            <a:pPr algn="ctr" eaLnBrk="1" hangingPunct="1"/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Модератор – </a:t>
            </a:r>
            <a:r>
              <a:rPr lang="ru-RU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спікер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</a:t>
            </a:r>
          </a:p>
          <a:p>
            <a:pPr algn="ctr" eaLnBrk="1" hangingPunct="1"/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директор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КУ «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ЦПРПП ВМР»</a:t>
            </a:r>
          </a:p>
          <a:p>
            <a:pPr algn="ctr" eaLnBrk="1" hangingPunct="1"/>
            <a:r>
              <a:rPr lang="ru-RU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Альона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ДІДИК</a:t>
            </a:r>
          </a:p>
        </p:txBody>
      </p:sp>
      <p:sp>
        <p:nvSpPr>
          <p:cNvPr id="29" name="Прямоугольник 8"/>
          <p:cNvSpPr>
            <a:spLocks noChangeArrowheads="1"/>
          </p:cNvSpPr>
          <p:nvPr/>
        </p:nvSpPr>
        <p:spPr bwMode="auto">
          <a:xfrm>
            <a:off x="3289300" y="5242022"/>
            <a:ext cx="3276600" cy="8309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>
            <a:spAutoFit/>
          </a:bodyPr>
          <a:lstStyle/>
          <a:p>
            <a:pPr algn="ctr" eaLnBrk="1" hangingPunct="1"/>
            <a:r>
              <a:rPr lang="ru-RU" sz="1600" dirty="0" err="1" smtClean="0">
                <a:solidFill>
                  <a:prstClr val="black"/>
                </a:solidFill>
                <a:latin typeface="Arial" charset="0"/>
              </a:rPr>
              <a:t>С</a:t>
            </a:r>
            <a:r>
              <a:rPr lang="ru-RU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пікер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– </a:t>
            </a:r>
            <a:r>
              <a:rPr lang="ru-RU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в</a:t>
            </a:r>
            <a:r>
              <a:rPr lang="ru-RU" sz="1600" dirty="0" err="1" smtClean="0">
                <a:solidFill>
                  <a:prstClr val="black"/>
                </a:solidFill>
                <a:latin typeface="Arial" charset="0"/>
              </a:rPr>
              <a:t>читель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charset="0"/>
              </a:rPr>
              <a:t>хімії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Arial" charset="0"/>
              </a:rPr>
              <a:t>географії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 КЗ «ВЛ №4», «ВЛ №20» </a:t>
            </a:r>
            <a:endParaRPr lang="ru-RU" sz="1600" dirty="0" smtClean="0">
              <a:solidFill>
                <a:prstClr val="black"/>
              </a:solidFill>
              <a:latin typeface="Arial" charset="0"/>
              <a:ea typeface="+mn-ea"/>
            </a:endParaRPr>
          </a:p>
          <a:p>
            <a:pPr algn="ctr" eaLnBrk="1" hangingPunct="1"/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Ярослав ШАПОВАЛ</a:t>
            </a:r>
            <a:endParaRPr lang="ru-RU" sz="1600" dirty="0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30" name="Прямоугольник 8"/>
          <p:cNvSpPr>
            <a:spLocks noChangeArrowheads="1"/>
          </p:cNvSpPr>
          <p:nvPr/>
        </p:nvSpPr>
        <p:spPr bwMode="auto">
          <a:xfrm>
            <a:off x="3782687" y="6397738"/>
            <a:ext cx="3276600" cy="8309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>
            <a:spAutoFit/>
          </a:bodyPr>
          <a:lstStyle/>
          <a:p>
            <a:pPr algn="ctr"/>
            <a:r>
              <a:rPr lang="ru-RU" sz="1600" dirty="0" err="1">
                <a:solidFill>
                  <a:prstClr val="black"/>
                </a:solidFill>
                <a:latin typeface="Arial" charset="0"/>
              </a:rPr>
              <a:t>Спікер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 – </a:t>
            </a:r>
            <a:r>
              <a:rPr lang="ru-RU" sz="1600" dirty="0" err="1">
                <a:solidFill>
                  <a:prstClr val="black"/>
                </a:solidFill>
                <a:latin typeface="Arial" charset="0"/>
              </a:rPr>
              <a:t>вчитель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charset="0"/>
              </a:rPr>
              <a:t>хімії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,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</a:rPr>
              <a:t>  </a:t>
            </a:r>
            <a:r>
              <a:rPr lang="uk-UA" sz="1600" dirty="0" smtClean="0">
                <a:solidFill>
                  <a:prstClr val="black"/>
                </a:solidFill>
                <a:latin typeface="Arial" charset="0"/>
              </a:rPr>
              <a:t>курсу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</a:rPr>
              <a:t>STEM</a:t>
            </a:r>
            <a:r>
              <a:rPr lang="uk-UA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 КЗ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«ВЛ №20» </a:t>
            </a:r>
          </a:p>
          <a:p>
            <a:pPr algn="ctr" eaLnBrk="1" hangingPunct="1"/>
            <a:r>
              <a:rPr lang="ru-RU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Олексій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СЕРГЄЄВ</a:t>
            </a:r>
            <a:endParaRPr lang="ru-RU" sz="1600" dirty="0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object 29"/>
          <p:cNvGrpSpPr/>
          <p:nvPr/>
        </p:nvGrpSpPr>
        <p:grpSpPr>
          <a:xfrm>
            <a:off x="127990" y="7041797"/>
            <a:ext cx="10439400" cy="425450"/>
            <a:chOff x="127990" y="7041797"/>
            <a:chExt cx="10439400" cy="425450"/>
          </a:xfrm>
        </p:grpSpPr>
        <p:sp>
          <p:nvSpPr>
            <p:cNvPr id="30" name="object 30"/>
            <p:cNvSpPr/>
            <p:nvPr/>
          </p:nvSpPr>
          <p:spPr>
            <a:xfrm>
              <a:off x="127990" y="7042997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72"/>
                  </a:moveTo>
                  <a:lnTo>
                    <a:pt x="0" y="156972"/>
                  </a:lnTo>
                  <a:lnTo>
                    <a:pt x="0" y="423672"/>
                  </a:lnTo>
                  <a:lnTo>
                    <a:pt x="9750133" y="423672"/>
                  </a:lnTo>
                  <a:lnTo>
                    <a:pt x="9750133" y="156972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72"/>
                  </a:moveTo>
                  <a:lnTo>
                    <a:pt x="10178758" y="156972"/>
                  </a:lnTo>
                  <a:lnTo>
                    <a:pt x="10178758" y="423672"/>
                  </a:lnTo>
                  <a:lnTo>
                    <a:pt x="10439400" y="423672"/>
                  </a:lnTo>
                  <a:lnTo>
                    <a:pt x="10439400" y="156972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78123" y="7042987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164001" y="449059"/>
            <a:ext cx="422826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smtClean="0">
                <a:solidFill>
                  <a:schemeClr val="accent5">
                    <a:lumMod val="75000"/>
                  </a:schemeClr>
                </a:solidFill>
              </a:rPr>
              <a:t>STEM</a:t>
            </a:r>
            <a:r>
              <a:rPr lang="uk-UA" sz="3200" b="1" spc="-5" dirty="0" smtClean="0">
                <a:solidFill>
                  <a:schemeClr val="accent5">
                    <a:lumMod val="75000"/>
                  </a:schemeClr>
                </a:solidFill>
              </a:rPr>
              <a:t> в умовах сьогодення</a:t>
            </a:r>
            <a:br>
              <a:rPr lang="uk-UA" sz="3200" b="1" spc="-5" dirty="0" smtClean="0">
                <a:solidFill>
                  <a:schemeClr val="accent5">
                    <a:lumMod val="75000"/>
                  </a:schemeClr>
                </a:solidFill>
              </a:rPr>
            </a:br>
            <a:endParaRPr sz="3200" b="1" spc="-5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7990" y="97431"/>
            <a:ext cx="3343275" cy="701040"/>
            <a:chOff x="127990" y="97431"/>
            <a:chExt cx="3343275" cy="701040"/>
          </a:xfrm>
        </p:grpSpPr>
        <p:sp>
          <p:nvSpPr>
            <p:cNvPr id="34" name="object 34"/>
            <p:cNvSpPr/>
            <p:nvPr/>
          </p:nvSpPr>
          <p:spPr>
            <a:xfrm>
              <a:off x="2733027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240"/>
                  </a:lnTo>
                  <a:lnTo>
                    <a:pt x="350189" y="700481"/>
                  </a:lnTo>
                  <a:lnTo>
                    <a:pt x="700443" y="350240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62072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58656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98953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1652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101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79929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63544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88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8194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15411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066"/>
                  </a:moveTo>
                  <a:lnTo>
                    <a:pt x="74066" y="0"/>
                  </a:lnTo>
                  <a:lnTo>
                    <a:pt x="148183" y="74066"/>
                  </a:lnTo>
                  <a:lnTo>
                    <a:pt x="74066" y="148183"/>
                  </a:lnTo>
                  <a:lnTo>
                    <a:pt x="0" y="74066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28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7990" y="443166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213053" y="97431"/>
            <a:ext cx="3347085" cy="701040"/>
            <a:chOff x="7213053" y="97431"/>
            <a:chExt cx="3347085" cy="701040"/>
          </a:xfrm>
        </p:grpSpPr>
        <p:sp>
          <p:nvSpPr>
            <p:cNvPr id="45" name="object 45"/>
            <p:cNvSpPr/>
            <p:nvPr/>
          </p:nvSpPr>
          <p:spPr>
            <a:xfrm>
              <a:off x="7251902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240"/>
                  </a:lnTo>
                  <a:lnTo>
                    <a:pt x="350240" y="700481"/>
                  </a:lnTo>
                  <a:lnTo>
                    <a:pt x="700481" y="350240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9471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9123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17816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80527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8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8240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300861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34274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83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446"/>
                  </a:moveTo>
                  <a:lnTo>
                    <a:pt x="74117" y="473329"/>
                  </a:lnTo>
                  <a:lnTo>
                    <a:pt x="148183" y="547446"/>
                  </a:lnTo>
                  <a:lnTo>
                    <a:pt x="74117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952828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178748" y="443166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grpSp>
        <p:nvGrpSpPr>
          <p:cNvPr id="57" name="object 3"/>
          <p:cNvGrpSpPr/>
          <p:nvPr/>
        </p:nvGrpSpPr>
        <p:grpSpPr>
          <a:xfrm>
            <a:off x="261572" y="1621987"/>
            <a:ext cx="10305817" cy="5573400"/>
            <a:chOff x="2484056" y="1613916"/>
            <a:chExt cx="8806180" cy="505396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8" name="object 4"/>
            <p:cNvSpPr/>
            <p:nvPr/>
          </p:nvSpPr>
          <p:spPr>
            <a:xfrm>
              <a:off x="3209544" y="1613916"/>
              <a:ext cx="8080375" cy="5053965"/>
            </a:xfrm>
            <a:custGeom>
              <a:avLst/>
              <a:gdLst/>
              <a:ahLst/>
              <a:cxnLst/>
              <a:rect l="l" t="t" r="r" b="b"/>
              <a:pathLst>
                <a:path w="8080375" h="5053965">
                  <a:moveTo>
                    <a:pt x="5553456" y="0"/>
                  </a:moveTo>
                  <a:lnTo>
                    <a:pt x="5553456" y="1263396"/>
                  </a:lnTo>
                  <a:lnTo>
                    <a:pt x="0" y="1263396"/>
                  </a:lnTo>
                  <a:lnTo>
                    <a:pt x="0" y="3790188"/>
                  </a:lnTo>
                  <a:lnTo>
                    <a:pt x="5553456" y="3790188"/>
                  </a:lnTo>
                  <a:lnTo>
                    <a:pt x="5553456" y="5053584"/>
                  </a:lnTo>
                  <a:lnTo>
                    <a:pt x="8080248" y="2526792"/>
                  </a:lnTo>
                  <a:lnTo>
                    <a:pt x="55534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"/>
            <p:cNvSpPr/>
            <p:nvPr/>
          </p:nvSpPr>
          <p:spPr>
            <a:xfrm>
              <a:off x="2497074" y="3129533"/>
              <a:ext cx="2853055" cy="2022475"/>
            </a:xfrm>
            <a:custGeom>
              <a:avLst/>
              <a:gdLst/>
              <a:ahLst/>
              <a:cxnLst/>
              <a:rect l="l" t="t" r="r" b="b"/>
              <a:pathLst>
                <a:path w="2853054" h="2022475">
                  <a:moveTo>
                    <a:pt x="2515870" y="0"/>
                  </a:moveTo>
                  <a:lnTo>
                    <a:pt x="337057" y="0"/>
                  </a:lnTo>
                  <a:lnTo>
                    <a:pt x="291314" y="3076"/>
                  </a:lnTo>
                  <a:lnTo>
                    <a:pt x="247444" y="12037"/>
                  </a:lnTo>
                  <a:lnTo>
                    <a:pt x="205847" y="26483"/>
                  </a:lnTo>
                  <a:lnTo>
                    <a:pt x="166925" y="46011"/>
                  </a:lnTo>
                  <a:lnTo>
                    <a:pt x="131079" y="70221"/>
                  </a:lnTo>
                  <a:lnTo>
                    <a:pt x="98710" y="98710"/>
                  </a:lnTo>
                  <a:lnTo>
                    <a:pt x="70221" y="131079"/>
                  </a:lnTo>
                  <a:lnTo>
                    <a:pt x="46011" y="166925"/>
                  </a:lnTo>
                  <a:lnTo>
                    <a:pt x="26483" y="205847"/>
                  </a:lnTo>
                  <a:lnTo>
                    <a:pt x="12037" y="247444"/>
                  </a:lnTo>
                  <a:lnTo>
                    <a:pt x="3076" y="291314"/>
                  </a:lnTo>
                  <a:lnTo>
                    <a:pt x="0" y="337057"/>
                  </a:lnTo>
                  <a:lnTo>
                    <a:pt x="0" y="1685289"/>
                  </a:lnTo>
                  <a:lnTo>
                    <a:pt x="3076" y="1731033"/>
                  </a:lnTo>
                  <a:lnTo>
                    <a:pt x="12037" y="1774903"/>
                  </a:lnTo>
                  <a:lnTo>
                    <a:pt x="26483" y="1816500"/>
                  </a:lnTo>
                  <a:lnTo>
                    <a:pt x="46011" y="1855422"/>
                  </a:lnTo>
                  <a:lnTo>
                    <a:pt x="70221" y="1891268"/>
                  </a:lnTo>
                  <a:lnTo>
                    <a:pt x="98710" y="1923637"/>
                  </a:lnTo>
                  <a:lnTo>
                    <a:pt x="131079" y="1952126"/>
                  </a:lnTo>
                  <a:lnTo>
                    <a:pt x="166925" y="1976336"/>
                  </a:lnTo>
                  <a:lnTo>
                    <a:pt x="205847" y="1995864"/>
                  </a:lnTo>
                  <a:lnTo>
                    <a:pt x="247444" y="2010310"/>
                  </a:lnTo>
                  <a:lnTo>
                    <a:pt x="291314" y="2019271"/>
                  </a:lnTo>
                  <a:lnTo>
                    <a:pt x="337057" y="2022347"/>
                  </a:lnTo>
                  <a:lnTo>
                    <a:pt x="2515870" y="2022347"/>
                  </a:lnTo>
                  <a:lnTo>
                    <a:pt x="2561613" y="2019271"/>
                  </a:lnTo>
                  <a:lnTo>
                    <a:pt x="2605483" y="2010310"/>
                  </a:lnTo>
                  <a:lnTo>
                    <a:pt x="2647080" y="1995864"/>
                  </a:lnTo>
                  <a:lnTo>
                    <a:pt x="2686002" y="1976336"/>
                  </a:lnTo>
                  <a:lnTo>
                    <a:pt x="2721848" y="1952126"/>
                  </a:lnTo>
                  <a:lnTo>
                    <a:pt x="2754217" y="1923637"/>
                  </a:lnTo>
                  <a:lnTo>
                    <a:pt x="2782706" y="1891268"/>
                  </a:lnTo>
                  <a:lnTo>
                    <a:pt x="2806916" y="1855422"/>
                  </a:lnTo>
                  <a:lnTo>
                    <a:pt x="2826444" y="1816500"/>
                  </a:lnTo>
                  <a:lnTo>
                    <a:pt x="2840890" y="1774903"/>
                  </a:lnTo>
                  <a:lnTo>
                    <a:pt x="2849851" y="1731033"/>
                  </a:lnTo>
                  <a:lnTo>
                    <a:pt x="2852928" y="1685289"/>
                  </a:lnTo>
                  <a:lnTo>
                    <a:pt x="2852928" y="337057"/>
                  </a:lnTo>
                  <a:lnTo>
                    <a:pt x="2849851" y="291314"/>
                  </a:lnTo>
                  <a:lnTo>
                    <a:pt x="2840890" y="247444"/>
                  </a:lnTo>
                  <a:lnTo>
                    <a:pt x="2826444" y="205847"/>
                  </a:lnTo>
                  <a:lnTo>
                    <a:pt x="2806916" y="166925"/>
                  </a:lnTo>
                  <a:lnTo>
                    <a:pt x="2782706" y="131079"/>
                  </a:lnTo>
                  <a:lnTo>
                    <a:pt x="2754217" y="98710"/>
                  </a:lnTo>
                  <a:lnTo>
                    <a:pt x="2721848" y="70221"/>
                  </a:lnTo>
                  <a:lnTo>
                    <a:pt x="2686002" y="46011"/>
                  </a:lnTo>
                  <a:lnTo>
                    <a:pt x="2647080" y="26483"/>
                  </a:lnTo>
                  <a:lnTo>
                    <a:pt x="2605483" y="12037"/>
                  </a:lnTo>
                  <a:lnTo>
                    <a:pt x="2561613" y="3076"/>
                  </a:lnTo>
                  <a:lnTo>
                    <a:pt x="251587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"/>
            <p:cNvSpPr/>
            <p:nvPr/>
          </p:nvSpPr>
          <p:spPr>
            <a:xfrm>
              <a:off x="2497074" y="3129533"/>
              <a:ext cx="2853055" cy="2022475"/>
            </a:xfrm>
            <a:custGeom>
              <a:avLst/>
              <a:gdLst/>
              <a:ahLst/>
              <a:cxnLst/>
              <a:rect l="l" t="t" r="r" b="b"/>
              <a:pathLst>
                <a:path w="2853054" h="2022475">
                  <a:moveTo>
                    <a:pt x="0" y="337057"/>
                  </a:moveTo>
                  <a:lnTo>
                    <a:pt x="3076" y="291314"/>
                  </a:lnTo>
                  <a:lnTo>
                    <a:pt x="12037" y="247444"/>
                  </a:lnTo>
                  <a:lnTo>
                    <a:pt x="26483" y="205847"/>
                  </a:lnTo>
                  <a:lnTo>
                    <a:pt x="46011" y="166925"/>
                  </a:lnTo>
                  <a:lnTo>
                    <a:pt x="70221" y="131079"/>
                  </a:lnTo>
                  <a:lnTo>
                    <a:pt x="98710" y="98710"/>
                  </a:lnTo>
                  <a:lnTo>
                    <a:pt x="131079" y="70221"/>
                  </a:lnTo>
                  <a:lnTo>
                    <a:pt x="166925" y="46011"/>
                  </a:lnTo>
                  <a:lnTo>
                    <a:pt x="205847" y="26483"/>
                  </a:lnTo>
                  <a:lnTo>
                    <a:pt x="247444" y="12037"/>
                  </a:lnTo>
                  <a:lnTo>
                    <a:pt x="291314" y="3076"/>
                  </a:lnTo>
                  <a:lnTo>
                    <a:pt x="337057" y="0"/>
                  </a:lnTo>
                  <a:lnTo>
                    <a:pt x="2515870" y="0"/>
                  </a:lnTo>
                  <a:lnTo>
                    <a:pt x="2561613" y="3076"/>
                  </a:lnTo>
                  <a:lnTo>
                    <a:pt x="2605483" y="12037"/>
                  </a:lnTo>
                  <a:lnTo>
                    <a:pt x="2647080" y="26483"/>
                  </a:lnTo>
                  <a:lnTo>
                    <a:pt x="2686002" y="46011"/>
                  </a:lnTo>
                  <a:lnTo>
                    <a:pt x="2721848" y="70221"/>
                  </a:lnTo>
                  <a:lnTo>
                    <a:pt x="2754217" y="98710"/>
                  </a:lnTo>
                  <a:lnTo>
                    <a:pt x="2782706" y="131079"/>
                  </a:lnTo>
                  <a:lnTo>
                    <a:pt x="2806916" y="166925"/>
                  </a:lnTo>
                  <a:lnTo>
                    <a:pt x="2826444" y="205847"/>
                  </a:lnTo>
                  <a:lnTo>
                    <a:pt x="2840890" y="247444"/>
                  </a:lnTo>
                  <a:lnTo>
                    <a:pt x="2849851" y="291314"/>
                  </a:lnTo>
                  <a:lnTo>
                    <a:pt x="2852928" y="337057"/>
                  </a:lnTo>
                  <a:lnTo>
                    <a:pt x="2852928" y="1685289"/>
                  </a:lnTo>
                  <a:lnTo>
                    <a:pt x="2849851" y="1731033"/>
                  </a:lnTo>
                  <a:lnTo>
                    <a:pt x="2840890" y="1774903"/>
                  </a:lnTo>
                  <a:lnTo>
                    <a:pt x="2826444" y="1816500"/>
                  </a:lnTo>
                  <a:lnTo>
                    <a:pt x="2806916" y="1855422"/>
                  </a:lnTo>
                  <a:lnTo>
                    <a:pt x="2782706" y="1891268"/>
                  </a:lnTo>
                  <a:lnTo>
                    <a:pt x="2754217" y="1923637"/>
                  </a:lnTo>
                  <a:lnTo>
                    <a:pt x="2721848" y="1952126"/>
                  </a:lnTo>
                  <a:lnTo>
                    <a:pt x="2686002" y="1976336"/>
                  </a:lnTo>
                  <a:lnTo>
                    <a:pt x="2647080" y="1995864"/>
                  </a:lnTo>
                  <a:lnTo>
                    <a:pt x="2605483" y="2010310"/>
                  </a:lnTo>
                  <a:lnTo>
                    <a:pt x="2561613" y="2019271"/>
                  </a:lnTo>
                  <a:lnTo>
                    <a:pt x="2515870" y="2022347"/>
                  </a:lnTo>
                  <a:lnTo>
                    <a:pt x="337057" y="2022347"/>
                  </a:lnTo>
                  <a:lnTo>
                    <a:pt x="291314" y="2019271"/>
                  </a:lnTo>
                  <a:lnTo>
                    <a:pt x="247444" y="2010310"/>
                  </a:lnTo>
                  <a:lnTo>
                    <a:pt x="205847" y="1995864"/>
                  </a:lnTo>
                  <a:lnTo>
                    <a:pt x="166925" y="1976336"/>
                  </a:lnTo>
                  <a:lnTo>
                    <a:pt x="131079" y="1952126"/>
                  </a:lnTo>
                  <a:lnTo>
                    <a:pt x="98710" y="1923637"/>
                  </a:lnTo>
                  <a:lnTo>
                    <a:pt x="70221" y="1891268"/>
                  </a:lnTo>
                  <a:lnTo>
                    <a:pt x="46011" y="1855422"/>
                  </a:lnTo>
                  <a:lnTo>
                    <a:pt x="26483" y="1816500"/>
                  </a:lnTo>
                  <a:lnTo>
                    <a:pt x="12037" y="1774903"/>
                  </a:lnTo>
                  <a:lnTo>
                    <a:pt x="3076" y="1731033"/>
                  </a:lnTo>
                  <a:lnTo>
                    <a:pt x="0" y="1685289"/>
                  </a:lnTo>
                  <a:lnTo>
                    <a:pt x="0" y="337057"/>
                  </a:lnTo>
                  <a:close/>
                </a:path>
              </a:pathLst>
            </a:custGeom>
            <a:grpFill/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7"/>
          <p:cNvSpPr txBox="1"/>
          <p:nvPr/>
        </p:nvSpPr>
        <p:spPr>
          <a:xfrm>
            <a:off x="480954" y="4203580"/>
            <a:ext cx="2783789" cy="3206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30" dirty="0">
                <a:latin typeface="Tahoma"/>
                <a:cs typeface="Tahoma"/>
              </a:rPr>
              <a:t>П</a:t>
            </a:r>
            <a:r>
              <a:rPr sz="2000" spc="80" dirty="0">
                <a:latin typeface="Tahoma"/>
                <a:cs typeface="Tahoma"/>
              </a:rPr>
              <a:t>о</a:t>
            </a:r>
            <a:r>
              <a:rPr sz="2000" spc="100" dirty="0">
                <a:latin typeface="Tahoma"/>
                <a:cs typeface="Tahoma"/>
              </a:rPr>
              <a:t>ча</a:t>
            </a:r>
            <a:r>
              <a:rPr sz="2000" spc="70" dirty="0">
                <a:latin typeface="Tahoma"/>
                <a:cs typeface="Tahoma"/>
              </a:rPr>
              <a:t>ти</a:t>
            </a:r>
            <a:r>
              <a:rPr sz="2000" spc="-135" dirty="0">
                <a:latin typeface="Tahoma"/>
                <a:cs typeface="Tahoma"/>
              </a:rPr>
              <a:t> </a:t>
            </a:r>
            <a:r>
              <a:rPr sz="2000" spc="50" dirty="0">
                <a:latin typeface="Tahoma"/>
                <a:cs typeface="Tahoma"/>
              </a:rPr>
              <a:t>з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прос</a:t>
            </a:r>
            <a:r>
              <a:rPr sz="2000" spc="50" dirty="0">
                <a:latin typeface="Tahoma"/>
                <a:cs typeface="Tahoma"/>
              </a:rPr>
              <a:t>т</a:t>
            </a:r>
            <a:r>
              <a:rPr sz="2000" spc="85" dirty="0">
                <a:latin typeface="Tahoma"/>
                <a:cs typeface="Tahoma"/>
              </a:rPr>
              <a:t>о</a:t>
            </a:r>
            <a:r>
              <a:rPr sz="2000" spc="45" dirty="0">
                <a:latin typeface="Tahoma"/>
                <a:cs typeface="Tahoma"/>
              </a:rPr>
              <a:t>г</a:t>
            </a:r>
            <a:r>
              <a:rPr sz="2000" spc="25" dirty="0">
                <a:latin typeface="Tahoma"/>
                <a:cs typeface="Tahoma"/>
              </a:rPr>
              <a:t>о.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62" name="object 8"/>
          <p:cNvGrpSpPr/>
          <p:nvPr/>
        </p:nvGrpSpPr>
        <p:grpSpPr>
          <a:xfrm>
            <a:off x="3180870" y="3279021"/>
            <a:ext cx="3367895" cy="2259051"/>
            <a:chOff x="5812472" y="3116516"/>
            <a:chExt cx="2877820" cy="204851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3" name="object 9"/>
            <p:cNvSpPr/>
            <p:nvPr/>
          </p:nvSpPr>
          <p:spPr>
            <a:xfrm>
              <a:off x="5825489" y="3129534"/>
              <a:ext cx="2851785" cy="2022475"/>
            </a:xfrm>
            <a:custGeom>
              <a:avLst/>
              <a:gdLst/>
              <a:ahLst/>
              <a:cxnLst/>
              <a:rect l="l" t="t" r="r" b="b"/>
              <a:pathLst>
                <a:path w="2851784" h="2022475">
                  <a:moveTo>
                    <a:pt x="2514345" y="0"/>
                  </a:moveTo>
                  <a:lnTo>
                    <a:pt x="337058" y="0"/>
                  </a:lnTo>
                  <a:lnTo>
                    <a:pt x="291314" y="3076"/>
                  </a:lnTo>
                  <a:lnTo>
                    <a:pt x="247444" y="12037"/>
                  </a:lnTo>
                  <a:lnTo>
                    <a:pt x="205847" y="26483"/>
                  </a:lnTo>
                  <a:lnTo>
                    <a:pt x="166925" y="46011"/>
                  </a:lnTo>
                  <a:lnTo>
                    <a:pt x="131079" y="70221"/>
                  </a:lnTo>
                  <a:lnTo>
                    <a:pt x="98710" y="98710"/>
                  </a:lnTo>
                  <a:lnTo>
                    <a:pt x="70221" y="131079"/>
                  </a:lnTo>
                  <a:lnTo>
                    <a:pt x="46011" y="166925"/>
                  </a:lnTo>
                  <a:lnTo>
                    <a:pt x="26483" y="205847"/>
                  </a:lnTo>
                  <a:lnTo>
                    <a:pt x="12037" y="247444"/>
                  </a:lnTo>
                  <a:lnTo>
                    <a:pt x="3076" y="291314"/>
                  </a:lnTo>
                  <a:lnTo>
                    <a:pt x="0" y="337057"/>
                  </a:lnTo>
                  <a:lnTo>
                    <a:pt x="0" y="1685289"/>
                  </a:lnTo>
                  <a:lnTo>
                    <a:pt x="3076" y="1731033"/>
                  </a:lnTo>
                  <a:lnTo>
                    <a:pt x="12037" y="1774903"/>
                  </a:lnTo>
                  <a:lnTo>
                    <a:pt x="26483" y="1816500"/>
                  </a:lnTo>
                  <a:lnTo>
                    <a:pt x="46011" y="1855422"/>
                  </a:lnTo>
                  <a:lnTo>
                    <a:pt x="70221" y="1891268"/>
                  </a:lnTo>
                  <a:lnTo>
                    <a:pt x="98710" y="1923637"/>
                  </a:lnTo>
                  <a:lnTo>
                    <a:pt x="131079" y="1952126"/>
                  </a:lnTo>
                  <a:lnTo>
                    <a:pt x="166925" y="1976336"/>
                  </a:lnTo>
                  <a:lnTo>
                    <a:pt x="205847" y="1995864"/>
                  </a:lnTo>
                  <a:lnTo>
                    <a:pt x="247444" y="2010310"/>
                  </a:lnTo>
                  <a:lnTo>
                    <a:pt x="291314" y="2019271"/>
                  </a:lnTo>
                  <a:lnTo>
                    <a:pt x="337058" y="2022347"/>
                  </a:lnTo>
                  <a:lnTo>
                    <a:pt x="2514345" y="2022347"/>
                  </a:lnTo>
                  <a:lnTo>
                    <a:pt x="2560089" y="2019271"/>
                  </a:lnTo>
                  <a:lnTo>
                    <a:pt x="2603959" y="2010310"/>
                  </a:lnTo>
                  <a:lnTo>
                    <a:pt x="2645556" y="1995864"/>
                  </a:lnTo>
                  <a:lnTo>
                    <a:pt x="2684478" y="1976336"/>
                  </a:lnTo>
                  <a:lnTo>
                    <a:pt x="2720324" y="1952126"/>
                  </a:lnTo>
                  <a:lnTo>
                    <a:pt x="2752693" y="1923637"/>
                  </a:lnTo>
                  <a:lnTo>
                    <a:pt x="2781182" y="1891268"/>
                  </a:lnTo>
                  <a:lnTo>
                    <a:pt x="2805392" y="1855422"/>
                  </a:lnTo>
                  <a:lnTo>
                    <a:pt x="2824920" y="1816500"/>
                  </a:lnTo>
                  <a:lnTo>
                    <a:pt x="2839366" y="1774903"/>
                  </a:lnTo>
                  <a:lnTo>
                    <a:pt x="2848327" y="1731033"/>
                  </a:lnTo>
                  <a:lnTo>
                    <a:pt x="2851404" y="1685289"/>
                  </a:lnTo>
                  <a:lnTo>
                    <a:pt x="2851404" y="337057"/>
                  </a:lnTo>
                  <a:lnTo>
                    <a:pt x="2848327" y="291314"/>
                  </a:lnTo>
                  <a:lnTo>
                    <a:pt x="2839366" y="247444"/>
                  </a:lnTo>
                  <a:lnTo>
                    <a:pt x="2824920" y="205847"/>
                  </a:lnTo>
                  <a:lnTo>
                    <a:pt x="2805392" y="166925"/>
                  </a:lnTo>
                  <a:lnTo>
                    <a:pt x="2781182" y="131079"/>
                  </a:lnTo>
                  <a:lnTo>
                    <a:pt x="2752693" y="98710"/>
                  </a:lnTo>
                  <a:lnTo>
                    <a:pt x="2720324" y="70221"/>
                  </a:lnTo>
                  <a:lnTo>
                    <a:pt x="2684478" y="46011"/>
                  </a:lnTo>
                  <a:lnTo>
                    <a:pt x="2645556" y="26483"/>
                  </a:lnTo>
                  <a:lnTo>
                    <a:pt x="2603959" y="12037"/>
                  </a:lnTo>
                  <a:lnTo>
                    <a:pt x="2560089" y="3076"/>
                  </a:lnTo>
                  <a:lnTo>
                    <a:pt x="251434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0"/>
            <p:cNvSpPr/>
            <p:nvPr/>
          </p:nvSpPr>
          <p:spPr>
            <a:xfrm>
              <a:off x="5825489" y="3129534"/>
              <a:ext cx="2851785" cy="2022475"/>
            </a:xfrm>
            <a:custGeom>
              <a:avLst/>
              <a:gdLst/>
              <a:ahLst/>
              <a:cxnLst/>
              <a:rect l="l" t="t" r="r" b="b"/>
              <a:pathLst>
                <a:path w="2851784" h="2022475">
                  <a:moveTo>
                    <a:pt x="0" y="337057"/>
                  </a:moveTo>
                  <a:lnTo>
                    <a:pt x="3076" y="291314"/>
                  </a:lnTo>
                  <a:lnTo>
                    <a:pt x="12037" y="247444"/>
                  </a:lnTo>
                  <a:lnTo>
                    <a:pt x="26483" y="205847"/>
                  </a:lnTo>
                  <a:lnTo>
                    <a:pt x="46011" y="166925"/>
                  </a:lnTo>
                  <a:lnTo>
                    <a:pt x="70221" y="131079"/>
                  </a:lnTo>
                  <a:lnTo>
                    <a:pt x="98710" y="98710"/>
                  </a:lnTo>
                  <a:lnTo>
                    <a:pt x="131079" y="70221"/>
                  </a:lnTo>
                  <a:lnTo>
                    <a:pt x="166925" y="46011"/>
                  </a:lnTo>
                  <a:lnTo>
                    <a:pt x="205847" y="26483"/>
                  </a:lnTo>
                  <a:lnTo>
                    <a:pt x="247444" y="12037"/>
                  </a:lnTo>
                  <a:lnTo>
                    <a:pt x="291314" y="3076"/>
                  </a:lnTo>
                  <a:lnTo>
                    <a:pt x="337058" y="0"/>
                  </a:lnTo>
                  <a:lnTo>
                    <a:pt x="2514345" y="0"/>
                  </a:lnTo>
                  <a:lnTo>
                    <a:pt x="2560089" y="3076"/>
                  </a:lnTo>
                  <a:lnTo>
                    <a:pt x="2603959" y="12037"/>
                  </a:lnTo>
                  <a:lnTo>
                    <a:pt x="2645556" y="26483"/>
                  </a:lnTo>
                  <a:lnTo>
                    <a:pt x="2684478" y="46011"/>
                  </a:lnTo>
                  <a:lnTo>
                    <a:pt x="2720324" y="70221"/>
                  </a:lnTo>
                  <a:lnTo>
                    <a:pt x="2752693" y="98710"/>
                  </a:lnTo>
                  <a:lnTo>
                    <a:pt x="2781182" y="131079"/>
                  </a:lnTo>
                  <a:lnTo>
                    <a:pt x="2805392" y="166925"/>
                  </a:lnTo>
                  <a:lnTo>
                    <a:pt x="2824920" y="205847"/>
                  </a:lnTo>
                  <a:lnTo>
                    <a:pt x="2839366" y="247444"/>
                  </a:lnTo>
                  <a:lnTo>
                    <a:pt x="2848327" y="291314"/>
                  </a:lnTo>
                  <a:lnTo>
                    <a:pt x="2851404" y="337057"/>
                  </a:lnTo>
                  <a:lnTo>
                    <a:pt x="2851404" y="1685289"/>
                  </a:lnTo>
                  <a:lnTo>
                    <a:pt x="2848327" y="1731033"/>
                  </a:lnTo>
                  <a:lnTo>
                    <a:pt x="2839366" y="1774903"/>
                  </a:lnTo>
                  <a:lnTo>
                    <a:pt x="2824920" y="1816500"/>
                  </a:lnTo>
                  <a:lnTo>
                    <a:pt x="2805392" y="1855422"/>
                  </a:lnTo>
                  <a:lnTo>
                    <a:pt x="2781182" y="1891268"/>
                  </a:lnTo>
                  <a:lnTo>
                    <a:pt x="2752693" y="1923637"/>
                  </a:lnTo>
                  <a:lnTo>
                    <a:pt x="2720324" y="1952126"/>
                  </a:lnTo>
                  <a:lnTo>
                    <a:pt x="2684478" y="1976336"/>
                  </a:lnTo>
                  <a:lnTo>
                    <a:pt x="2645556" y="1995864"/>
                  </a:lnTo>
                  <a:lnTo>
                    <a:pt x="2603959" y="2010310"/>
                  </a:lnTo>
                  <a:lnTo>
                    <a:pt x="2560089" y="2019271"/>
                  </a:lnTo>
                  <a:lnTo>
                    <a:pt x="2514345" y="2022347"/>
                  </a:lnTo>
                  <a:lnTo>
                    <a:pt x="337058" y="2022347"/>
                  </a:lnTo>
                  <a:lnTo>
                    <a:pt x="291314" y="2019271"/>
                  </a:lnTo>
                  <a:lnTo>
                    <a:pt x="247444" y="2010310"/>
                  </a:lnTo>
                  <a:lnTo>
                    <a:pt x="205847" y="1995864"/>
                  </a:lnTo>
                  <a:lnTo>
                    <a:pt x="166925" y="1976336"/>
                  </a:lnTo>
                  <a:lnTo>
                    <a:pt x="131079" y="1952126"/>
                  </a:lnTo>
                  <a:lnTo>
                    <a:pt x="98710" y="1923637"/>
                  </a:lnTo>
                  <a:lnTo>
                    <a:pt x="70221" y="1891268"/>
                  </a:lnTo>
                  <a:lnTo>
                    <a:pt x="46011" y="1855422"/>
                  </a:lnTo>
                  <a:lnTo>
                    <a:pt x="26483" y="1816500"/>
                  </a:lnTo>
                  <a:lnTo>
                    <a:pt x="12037" y="1774903"/>
                  </a:lnTo>
                  <a:lnTo>
                    <a:pt x="3076" y="1731033"/>
                  </a:lnTo>
                  <a:lnTo>
                    <a:pt x="0" y="1685289"/>
                  </a:lnTo>
                  <a:lnTo>
                    <a:pt x="0" y="337057"/>
                  </a:lnTo>
                  <a:close/>
                </a:path>
              </a:pathLst>
            </a:custGeom>
            <a:grpFill/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11"/>
          <p:cNvSpPr txBox="1"/>
          <p:nvPr/>
        </p:nvSpPr>
        <p:spPr>
          <a:xfrm>
            <a:off x="3561211" y="4031734"/>
            <a:ext cx="2353513" cy="6329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0" tIns="5080" rIns="0" bIns="0" rtlCol="0">
            <a:spAutoFit/>
          </a:bodyPr>
          <a:lstStyle/>
          <a:p>
            <a:pPr marL="12700" marR="5080" indent="93980">
              <a:lnSpc>
                <a:spcPct val="102499"/>
              </a:lnSpc>
              <a:spcBef>
                <a:spcPts val="40"/>
              </a:spcBef>
            </a:pPr>
            <a:r>
              <a:rPr sz="2000" spc="65" dirty="0">
                <a:latin typeface="Tahoma"/>
                <a:cs typeface="Tahoma"/>
              </a:rPr>
              <a:t>Застосовувати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еле</a:t>
            </a:r>
            <a:r>
              <a:rPr sz="2000" spc="105" dirty="0">
                <a:latin typeface="Tahoma"/>
                <a:cs typeface="Tahoma"/>
              </a:rPr>
              <a:t>м</a:t>
            </a:r>
            <a:r>
              <a:rPr sz="2000" spc="80" dirty="0">
                <a:latin typeface="Tahoma"/>
                <a:cs typeface="Tahoma"/>
              </a:rPr>
              <a:t>ент</a:t>
            </a:r>
            <a:r>
              <a:rPr sz="2000" spc="95" dirty="0">
                <a:latin typeface="Tahoma"/>
                <a:cs typeface="Tahoma"/>
              </a:rPr>
              <a:t>и</a:t>
            </a:r>
            <a:r>
              <a:rPr sz="2000" spc="-135" dirty="0">
                <a:latin typeface="Tahoma"/>
                <a:cs typeface="Tahoma"/>
              </a:rPr>
              <a:t> </a:t>
            </a:r>
            <a:r>
              <a:rPr sz="2000" spc="45" dirty="0">
                <a:latin typeface="Tahoma"/>
                <a:cs typeface="Tahoma"/>
              </a:rPr>
              <a:t>STEM</a:t>
            </a:r>
            <a:r>
              <a:rPr sz="2000" spc="-75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66" name="object 12"/>
          <p:cNvGrpSpPr/>
          <p:nvPr/>
        </p:nvGrpSpPr>
        <p:grpSpPr>
          <a:xfrm>
            <a:off x="6098888" y="3279090"/>
            <a:ext cx="3367895" cy="2259051"/>
            <a:chOff x="9139428" y="3116579"/>
            <a:chExt cx="2877820" cy="204851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7" name="object 13"/>
            <p:cNvSpPr/>
            <p:nvPr/>
          </p:nvSpPr>
          <p:spPr>
            <a:xfrm>
              <a:off x="9152382" y="3129533"/>
              <a:ext cx="2851785" cy="2022475"/>
            </a:xfrm>
            <a:custGeom>
              <a:avLst/>
              <a:gdLst/>
              <a:ahLst/>
              <a:cxnLst/>
              <a:rect l="l" t="t" r="r" b="b"/>
              <a:pathLst>
                <a:path w="2851784" h="2022475">
                  <a:moveTo>
                    <a:pt x="2514346" y="0"/>
                  </a:moveTo>
                  <a:lnTo>
                    <a:pt x="337058" y="0"/>
                  </a:lnTo>
                  <a:lnTo>
                    <a:pt x="291314" y="3076"/>
                  </a:lnTo>
                  <a:lnTo>
                    <a:pt x="247444" y="12037"/>
                  </a:lnTo>
                  <a:lnTo>
                    <a:pt x="205847" y="26483"/>
                  </a:lnTo>
                  <a:lnTo>
                    <a:pt x="166925" y="46011"/>
                  </a:lnTo>
                  <a:lnTo>
                    <a:pt x="131079" y="70221"/>
                  </a:lnTo>
                  <a:lnTo>
                    <a:pt x="98710" y="98710"/>
                  </a:lnTo>
                  <a:lnTo>
                    <a:pt x="70221" y="131079"/>
                  </a:lnTo>
                  <a:lnTo>
                    <a:pt x="46011" y="166925"/>
                  </a:lnTo>
                  <a:lnTo>
                    <a:pt x="26483" y="205847"/>
                  </a:lnTo>
                  <a:lnTo>
                    <a:pt x="12037" y="247444"/>
                  </a:lnTo>
                  <a:lnTo>
                    <a:pt x="3076" y="291314"/>
                  </a:lnTo>
                  <a:lnTo>
                    <a:pt x="0" y="337057"/>
                  </a:lnTo>
                  <a:lnTo>
                    <a:pt x="0" y="1685289"/>
                  </a:lnTo>
                  <a:lnTo>
                    <a:pt x="3076" y="1731033"/>
                  </a:lnTo>
                  <a:lnTo>
                    <a:pt x="12037" y="1774903"/>
                  </a:lnTo>
                  <a:lnTo>
                    <a:pt x="26483" y="1816500"/>
                  </a:lnTo>
                  <a:lnTo>
                    <a:pt x="46011" y="1855422"/>
                  </a:lnTo>
                  <a:lnTo>
                    <a:pt x="70221" y="1891268"/>
                  </a:lnTo>
                  <a:lnTo>
                    <a:pt x="98710" y="1923637"/>
                  </a:lnTo>
                  <a:lnTo>
                    <a:pt x="131079" y="1952126"/>
                  </a:lnTo>
                  <a:lnTo>
                    <a:pt x="166925" y="1976336"/>
                  </a:lnTo>
                  <a:lnTo>
                    <a:pt x="205847" y="1995864"/>
                  </a:lnTo>
                  <a:lnTo>
                    <a:pt x="247444" y="2010310"/>
                  </a:lnTo>
                  <a:lnTo>
                    <a:pt x="291314" y="2019271"/>
                  </a:lnTo>
                  <a:lnTo>
                    <a:pt x="337058" y="2022347"/>
                  </a:lnTo>
                  <a:lnTo>
                    <a:pt x="2514346" y="2022347"/>
                  </a:lnTo>
                  <a:lnTo>
                    <a:pt x="2560089" y="2019271"/>
                  </a:lnTo>
                  <a:lnTo>
                    <a:pt x="2603959" y="2010310"/>
                  </a:lnTo>
                  <a:lnTo>
                    <a:pt x="2645556" y="1995864"/>
                  </a:lnTo>
                  <a:lnTo>
                    <a:pt x="2684478" y="1976336"/>
                  </a:lnTo>
                  <a:lnTo>
                    <a:pt x="2720324" y="1952126"/>
                  </a:lnTo>
                  <a:lnTo>
                    <a:pt x="2752693" y="1923637"/>
                  </a:lnTo>
                  <a:lnTo>
                    <a:pt x="2781182" y="1891268"/>
                  </a:lnTo>
                  <a:lnTo>
                    <a:pt x="2805392" y="1855422"/>
                  </a:lnTo>
                  <a:lnTo>
                    <a:pt x="2824920" y="1816500"/>
                  </a:lnTo>
                  <a:lnTo>
                    <a:pt x="2839366" y="1774903"/>
                  </a:lnTo>
                  <a:lnTo>
                    <a:pt x="2848327" y="1731033"/>
                  </a:lnTo>
                  <a:lnTo>
                    <a:pt x="2851404" y="1685289"/>
                  </a:lnTo>
                  <a:lnTo>
                    <a:pt x="2851404" y="337057"/>
                  </a:lnTo>
                  <a:lnTo>
                    <a:pt x="2848327" y="291314"/>
                  </a:lnTo>
                  <a:lnTo>
                    <a:pt x="2839366" y="247444"/>
                  </a:lnTo>
                  <a:lnTo>
                    <a:pt x="2824920" y="205847"/>
                  </a:lnTo>
                  <a:lnTo>
                    <a:pt x="2805392" y="166925"/>
                  </a:lnTo>
                  <a:lnTo>
                    <a:pt x="2781182" y="131079"/>
                  </a:lnTo>
                  <a:lnTo>
                    <a:pt x="2752693" y="98710"/>
                  </a:lnTo>
                  <a:lnTo>
                    <a:pt x="2720324" y="70221"/>
                  </a:lnTo>
                  <a:lnTo>
                    <a:pt x="2684478" y="46011"/>
                  </a:lnTo>
                  <a:lnTo>
                    <a:pt x="2645556" y="26483"/>
                  </a:lnTo>
                  <a:lnTo>
                    <a:pt x="2603959" y="12037"/>
                  </a:lnTo>
                  <a:lnTo>
                    <a:pt x="2560089" y="3076"/>
                  </a:lnTo>
                  <a:lnTo>
                    <a:pt x="251434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4"/>
            <p:cNvSpPr/>
            <p:nvPr/>
          </p:nvSpPr>
          <p:spPr>
            <a:xfrm>
              <a:off x="9152382" y="3129533"/>
              <a:ext cx="2851785" cy="2022475"/>
            </a:xfrm>
            <a:custGeom>
              <a:avLst/>
              <a:gdLst/>
              <a:ahLst/>
              <a:cxnLst/>
              <a:rect l="l" t="t" r="r" b="b"/>
              <a:pathLst>
                <a:path w="2851784" h="2022475">
                  <a:moveTo>
                    <a:pt x="0" y="337057"/>
                  </a:moveTo>
                  <a:lnTo>
                    <a:pt x="3076" y="291314"/>
                  </a:lnTo>
                  <a:lnTo>
                    <a:pt x="12037" y="247444"/>
                  </a:lnTo>
                  <a:lnTo>
                    <a:pt x="26483" y="205847"/>
                  </a:lnTo>
                  <a:lnTo>
                    <a:pt x="46011" y="166925"/>
                  </a:lnTo>
                  <a:lnTo>
                    <a:pt x="70221" y="131079"/>
                  </a:lnTo>
                  <a:lnTo>
                    <a:pt x="98710" y="98710"/>
                  </a:lnTo>
                  <a:lnTo>
                    <a:pt x="131079" y="70221"/>
                  </a:lnTo>
                  <a:lnTo>
                    <a:pt x="166925" y="46011"/>
                  </a:lnTo>
                  <a:lnTo>
                    <a:pt x="205847" y="26483"/>
                  </a:lnTo>
                  <a:lnTo>
                    <a:pt x="247444" y="12037"/>
                  </a:lnTo>
                  <a:lnTo>
                    <a:pt x="291314" y="3076"/>
                  </a:lnTo>
                  <a:lnTo>
                    <a:pt x="337058" y="0"/>
                  </a:lnTo>
                  <a:lnTo>
                    <a:pt x="2514346" y="0"/>
                  </a:lnTo>
                  <a:lnTo>
                    <a:pt x="2560089" y="3076"/>
                  </a:lnTo>
                  <a:lnTo>
                    <a:pt x="2603959" y="12037"/>
                  </a:lnTo>
                  <a:lnTo>
                    <a:pt x="2645556" y="26483"/>
                  </a:lnTo>
                  <a:lnTo>
                    <a:pt x="2684478" y="46011"/>
                  </a:lnTo>
                  <a:lnTo>
                    <a:pt x="2720324" y="70221"/>
                  </a:lnTo>
                  <a:lnTo>
                    <a:pt x="2752693" y="98710"/>
                  </a:lnTo>
                  <a:lnTo>
                    <a:pt x="2781182" y="131079"/>
                  </a:lnTo>
                  <a:lnTo>
                    <a:pt x="2805392" y="166925"/>
                  </a:lnTo>
                  <a:lnTo>
                    <a:pt x="2824920" y="205847"/>
                  </a:lnTo>
                  <a:lnTo>
                    <a:pt x="2839366" y="247444"/>
                  </a:lnTo>
                  <a:lnTo>
                    <a:pt x="2848327" y="291314"/>
                  </a:lnTo>
                  <a:lnTo>
                    <a:pt x="2851404" y="337057"/>
                  </a:lnTo>
                  <a:lnTo>
                    <a:pt x="2851404" y="1685289"/>
                  </a:lnTo>
                  <a:lnTo>
                    <a:pt x="2848327" y="1731033"/>
                  </a:lnTo>
                  <a:lnTo>
                    <a:pt x="2839366" y="1774903"/>
                  </a:lnTo>
                  <a:lnTo>
                    <a:pt x="2824920" y="1816500"/>
                  </a:lnTo>
                  <a:lnTo>
                    <a:pt x="2805392" y="1855422"/>
                  </a:lnTo>
                  <a:lnTo>
                    <a:pt x="2781182" y="1891268"/>
                  </a:lnTo>
                  <a:lnTo>
                    <a:pt x="2752693" y="1923637"/>
                  </a:lnTo>
                  <a:lnTo>
                    <a:pt x="2720324" y="1952126"/>
                  </a:lnTo>
                  <a:lnTo>
                    <a:pt x="2684478" y="1976336"/>
                  </a:lnTo>
                  <a:lnTo>
                    <a:pt x="2645556" y="1995864"/>
                  </a:lnTo>
                  <a:lnTo>
                    <a:pt x="2603959" y="2010310"/>
                  </a:lnTo>
                  <a:lnTo>
                    <a:pt x="2560089" y="2019271"/>
                  </a:lnTo>
                  <a:lnTo>
                    <a:pt x="2514346" y="2022347"/>
                  </a:lnTo>
                  <a:lnTo>
                    <a:pt x="337058" y="2022347"/>
                  </a:lnTo>
                  <a:lnTo>
                    <a:pt x="291314" y="2019271"/>
                  </a:lnTo>
                  <a:lnTo>
                    <a:pt x="247444" y="2010310"/>
                  </a:lnTo>
                  <a:lnTo>
                    <a:pt x="205847" y="1995864"/>
                  </a:lnTo>
                  <a:lnTo>
                    <a:pt x="166925" y="1976336"/>
                  </a:lnTo>
                  <a:lnTo>
                    <a:pt x="131079" y="1952126"/>
                  </a:lnTo>
                  <a:lnTo>
                    <a:pt x="98710" y="1923637"/>
                  </a:lnTo>
                  <a:lnTo>
                    <a:pt x="70221" y="1891268"/>
                  </a:lnTo>
                  <a:lnTo>
                    <a:pt x="46011" y="1855422"/>
                  </a:lnTo>
                  <a:lnTo>
                    <a:pt x="26483" y="1816500"/>
                  </a:lnTo>
                  <a:lnTo>
                    <a:pt x="12037" y="1774903"/>
                  </a:lnTo>
                  <a:lnTo>
                    <a:pt x="3076" y="1731033"/>
                  </a:lnTo>
                  <a:lnTo>
                    <a:pt x="0" y="1685289"/>
                  </a:lnTo>
                  <a:lnTo>
                    <a:pt x="0" y="337057"/>
                  </a:lnTo>
                  <a:close/>
                </a:path>
              </a:pathLst>
            </a:custGeom>
            <a:grpFill/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15"/>
          <p:cNvSpPr txBox="1"/>
          <p:nvPr/>
        </p:nvSpPr>
        <p:spPr>
          <a:xfrm>
            <a:off x="6280453" y="3860030"/>
            <a:ext cx="2881883" cy="9475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0" tIns="5715" rIns="0" bIns="0" rtlCol="0">
            <a:spAutoFit/>
          </a:bodyPr>
          <a:lstStyle/>
          <a:p>
            <a:pPr marL="12700" marR="5080" indent="-635" algn="ctr">
              <a:lnSpc>
                <a:spcPct val="102299"/>
              </a:lnSpc>
              <a:spcBef>
                <a:spcPts val="45"/>
              </a:spcBef>
            </a:pPr>
            <a:r>
              <a:rPr sz="2000" spc="100" dirty="0">
                <a:latin typeface="Tahoma"/>
                <a:cs typeface="Tahoma"/>
              </a:rPr>
              <a:t>Робити </a:t>
            </a:r>
            <a:r>
              <a:rPr sz="2000" spc="-25" dirty="0">
                <a:latin typeface="Tahoma"/>
                <a:cs typeface="Tahoma"/>
              </a:rPr>
              <a:t>те, </a:t>
            </a:r>
            <a:r>
              <a:rPr sz="2000" spc="170" dirty="0">
                <a:latin typeface="Tahoma"/>
                <a:cs typeface="Tahoma"/>
              </a:rPr>
              <a:t>що </a:t>
            </a:r>
            <a:r>
              <a:rPr sz="2000" spc="175" dirty="0">
                <a:latin typeface="Tahoma"/>
                <a:cs typeface="Tahoma"/>
              </a:rPr>
              <a:t> </a:t>
            </a:r>
            <a:r>
              <a:rPr sz="2000" spc="170" dirty="0">
                <a:latin typeface="Tahoma"/>
                <a:cs typeface="Tahoma"/>
              </a:rPr>
              <a:t>м</a:t>
            </a:r>
            <a:r>
              <a:rPr sz="2000" spc="110" dirty="0">
                <a:latin typeface="Tahoma"/>
                <a:cs typeface="Tahoma"/>
              </a:rPr>
              <a:t>о</a:t>
            </a:r>
            <a:r>
              <a:rPr sz="2000" spc="-25" dirty="0">
                <a:latin typeface="Tahoma"/>
                <a:cs typeface="Tahoma"/>
              </a:rPr>
              <a:t>ж</a:t>
            </a:r>
            <a:r>
              <a:rPr sz="2000" spc="114" dirty="0">
                <a:latin typeface="Tahoma"/>
                <a:cs typeface="Tahoma"/>
              </a:rPr>
              <a:t>е</a:t>
            </a:r>
            <a:r>
              <a:rPr sz="2000" spc="135" dirty="0">
                <a:latin typeface="Tahoma"/>
                <a:cs typeface="Tahoma"/>
              </a:rPr>
              <a:t>мо</a:t>
            </a:r>
            <a:r>
              <a:rPr sz="2000" spc="-145" dirty="0">
                <a:latin typeface="Tahoma"/>
                <a:cs typeface="Tahoma"/>
              </a:rPr>
              <a:t> </a:t>
            </a:r>
            <a:r>
              <a:rPr sz="2000" spc="50" dirty="0">
                <a:latin typeface="Tahoma"/>
                <a:cs typeface="Tahoma"/>
              </a:rPr>
              <a:t>з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о</a:t>
            </a:r>
            <a:r>
              <a:rPr sz="2000" spc="10" dirty="0">
                <a:latin typeface="Tahoma"/>
                <a:cs typeface="Tahoma"/>
              </a:rPr>
              <a:t>г</a:t>
            </a:r>
            <a:r>
              <a:rPr sz="2000" spc="35" dirty="0">
                <a:latin typeface="Tahoma"/>
                <a:cs typeface="Tahoma"/>
              </a:rPr>
              <a:t>ля</a:t>
            </a:r>
            <a:r>
              <a:rPr sz="2000" spc="30" dirty="0">
                <a:latin typeface="Tahoma"/>
                <a:cs typeface="Tahoma"/>
              </a:rPr>
              <a:t>д</a:t>
            </a:r>
            <a:r>
              <a:rPr sz="2000" spc="10" dirty="0">
                <a:latin typeface="Tahoma"/>
                <a:cs typeface="Tahoma"/>
              </a:rPr>
              <a:t>у</a:t>
            </a:r>
            <a:r>
              <a:rPr sz="2000" spc="-125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на  умови.</a:t>
            </a:r>
            <a:endParaRPr sz="20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1160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object 43"/>
          <p:cNvGrpSpPr/>
          <p:nvPr/>
        </p:nvGrpSpPr>
        <p:grpSpPr>
          <a:xfrm>
            <a:off x="127990" y="7043842"/>
            <a:ext cx="10439400" cy="424815"/>
            <a:chOff x="127990" y="7043842"/>
            <a:chExt cx="10439400" cy="424815"/>
          </a:xfrm>
        </p:grpSpPr>
        <p:sp>
          <p:nvSpPr>
            <p:cNvPr id="44" name="object 44"/>
            <p:cNvSpPr/>
            <p:nvPr/>
          </p:nvSpPr>
          <p:spPr>
            <a:xfrm>
              <a:off x="127990" y="7045042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08"/>
                  </a:moveTo>
                  <a:lnTo>
                    <a:pt x="0" y="156908"/>
                  </a:lnTo>
                  <a:lnTo>
                    <a:pt x="0" y="423608"/>
                  </a:lnTo>
                  <a:lnTo>
                    <a:pt x="9750133" y="423608"/>
                  </a:lnTo>
                  <a:lnTo>
                    <a:pt x="9750133" y="156908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08"/>
                  </a:moveTo>
                  <a:lnTo>
                    <a:pt x="10178758" y="156908"/>
                  </a:lnTo>
                  <a:lnTo>
                    <a:pt x="10178758" y="423608"/>
                  </a:lnTo>
                  <a:lnTo>
                    <a:pt x="10439400" y="423608"/>
                  </a:lnTo>
                  <a:lnTo>
                    <a:pt x="10439400" y="156908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78123" y="7045032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27990" y="99463"/>
            <a:ext cx="3343275" cy="701040"/>
            <a:chOff x="127990" y="99463"/>
            <a:chExt cx="3343275" cy="701040"/>
          </a:xfrm>
        </p:grpSpPr>
        <p:sp>
          <p:nvSpPr>
            <p:cNvPr id="48" name="object 48"/>
            <p:cNvSpPr/>
            <p:nvPr/>
          </p:nvSpPr>
          <p:spPr>
            <a:xfrm>
              <a:off x="2733027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189"/>
                  </a:lnTo>
                  <a:lnTo>
                    <a:pt x="350189" y="700443"/>
                  </a:lnTo>
                  <a:lnTo>
                    <a:pt x="700443" y="350189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62072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8656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98953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61652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101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79929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63544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4"/>
                  </a:lnTo>
                  <a:lnTo>
                    <a:pt x="88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81947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4"/>
                  </a:lnTo>
                  <a:lnTo>
                    <a:pt x="218973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15411" y="139395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117"/>
                  </a:moveTo>
                  <a:lnTo>
                    <a:pt x="74066" y="0"/>
                  </a:lnTo>
                  <a:lnTo>
                    <a:pt x="148183" y="74117"/>
                  </a:lnTo>
                  <a:lnTo>
                    <a:pt x="74066" y="148183"/>
                  </a:lnTo>
                  <a:lnTo>
                    <a:pt x="0" y="74117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79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7990" y="445198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213053" y="99463"/>
            <a:ext cx="3347085" cy="701040"/>
            <a:chOff x="7213053" y="99463"/>
            <a:chExt cx="3347085" cy="701040"/>
          </a:xfrm>
        </p:grpSpPr>
        <p:sp>
          <p:nvSpPr>
            <p:cNvPr id="59" name="object 59"/>
            <p:cNvSpPr/>
            <p:nvPr/>
          </p:nvSpPr>
          <p:spPr>
            <a:xfrm>
              <a:off x="7251902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189"/>
                  </a:lnTo>
                  <a:lnTo>
                    <a:pt x="350240" y="700443"/>
                  </a:lnTo>
                  <a:lnTo>
                    <a:pt x="700481" y="350189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9471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9123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217816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80527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8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8" y="445198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82407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00861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34274" y="135432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32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395"/>
                  </a:moveTo>
                  <a:lnTo>
                    <a:pt x="74117" y="473328"/>
                  </a:lnTo>
                  <a:lnTo>
                    <a:pt x="148183" y="547395"/>
                  </a:lnTo>
                  <a:lnTo>
                    <a:pt x="74117" y="621512"/>
                  </a:lnTo>
                  <a:lnTo>
                    <a:pt x="0" y="547395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28" name="object 3"/>
          <p:cNvSpPr txBox="1">
            <a:spLocks noGrp="1"/>
          </p:cNvSpPr>
          <p:nvPr>
            <p:ph type="title"/>
          </p:nvPr>
        </p:nvSpPr>
        <p:spPr>
          <a:xfrm>
            <a:off x="3479892" y="381353"/>
            <a:ext cx="373792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60" dirty="0">
                <a:solidFill>
                  <a:schemeClr val="accent5">
                    <a:lumMod val="75000"/>
                  </a:schemeClr>
                </a:solidFill>
              </a:rPr>
              <a:t>Місія</a:t>
            </a:r>
            <a:r>
              <a:rPr sz="3200" b="1" spc="-7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3200" b="1" dirty="0">
                <a:solidFill>
                  <a:schemeClr val="accent5">
                    <a:lumMod val="75000"/>
                  </a:schemeClr>
                </a:solidFill>
              </a:rPr>
              <a:t>STEM-освіти</a:t>
            </a:r>
          </a:p>
        </p:txBody>
      </p:sp>
      <p:grpSp>
        <p:nvGrpSpPr>
          <p:cNvPr id="29" name="object 4"/>
          <p:cNvGrpSpPr/>
          <p:nvPr/>
        </p:nvGrpSpPr>
        <p:grpSpPr>
          <a:xfrm>
            <a:off x="927100" y="1578628"/>
            <a:ext cx="1311055" cy="5210664"/>
            <a:chOff x="3808221" y="1950466"/>
            <a:chExt cx="1494790" cy="4725035"/>
          </a:xfrm>
          <a:solidFill>
            <a:schemeClr val="accent5">
              <a:lumMod val="75000"/>
            </a:schemeClr>
          </a:solidFill>
        </p:grpSpPr>
        <p:sp>
          <p:nvSpPr>
            <p:cNvPr id="30" name="object 5"/>
            <p:cNvSpPr/>
            <p:nvPr/>
          </p:nvSpPr>
          <p:spPr>
            <a:xfrm>
              <a:off x="4709159" y="3192780"/>
              <a:ext cx="588010" cy="2239645"/>
            </a:xfrm>
            <a:custGeom>
              <a:avLst/>
              <a:gdLst/>
              <a:ahLst/>
              <a:cxnLst/>
              <a:rect l="l" t="t" r="r" b="b"/>
              <a:pathLst>
                <a:path w="588010" h="2239645">
                  <a:moveTo>
                    <a:pt x="0" y="1120140"/>
                  </a:moveTo>
                  <a:lnTo>
                    <a:pt x="293750" y="1120140"/>
                  </a:lnTo>
                  <a:lnTo>
                    <a:pt x="293750" y="2239645"/>
                  </a:lnTo>
                  <a:lnTo>
                    <a:pt x="587501" y="2239645"/>
                  </a:lnTo>
                </a:path>
                <a:path w="588010" h="2239645">
                  <a:moveTo>
                    <a:pt x="0" y="1120140"/>
                  </a:moveTo>
                  <a:lnTo>
                    <a:pt x="587501" y="1120140"/>
                  </a:lnTo>
                </a:path>
                <a:path w="588010" h="2239645">
                  <a:moveTo>
                    <a:pt x="0" y="1119505"/>
                  </a:moveTo>
                  <a:lnTo>
                    <a:pt x="293750" y="1119505"/>
                  </a:lnTo>
                  <a:lnTo>
                    <a:pt x="293750" y="0"/>
                  </a:lnTo>
                  <a:lnTo>
                    <a:pt x="587501" y="0"/>
                  </a:lnTo>
                </a:path>
              </a:pathLst>
            </a:custGeom>
            <a:grpFill/>
            <a:ln w="12192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"/>
            <p:cNvSpPr/>
            <p:nvPr/>
          </p:nvSpPr>
          <p:spPr>
            <a:xfrm>
              <a:off x="3814571" y="1956816"/>
              <a:ext cx="894715" cy="4712335"/>
            </a:xfrm>
            <a:custGeom>
              <a:avLst/>
              <a:gdLst/>
              <a:ahLst/>
              <a:cxnLst/>
              <a:rect l="l" t="t" r="r" b="b"/>
              <a:pathLst>
                <a:path w="894714" h="4712334">
                  <a:moveTo>
                    <a:pt x="894588" y="0"/>
                  </a:moveTo>
                  <a:lnTo>
                    <a:pt x="0" y="0"/>
                  </a:lnTo>
                  <a:lnTo>
                    <a:pt x="0" y="4712208"/>
                  </a:lnTo>
                  <a:lnTo>
                    <a:pt x="894588" y="4712208"/>
                  </a:lnTo>
                  <a:lnTo>
                    <a:pt x="89458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7"/>
            <p:cNvSpPr/>
            <p:nvPr/>
          </p:nvSpPr>
          <p:spPr>
            <a:xfrm>
              <a:off x="3814571" y="1956816"/>
              <a:ext cx="894715" cy="4712335"/>
            </a:xfrm>
            <a:custGeom>
              <a:avLst/>
              <a:gdLst/>
              <a:ahLst/>
              <a:cxnLst/>
              <a:rect l="l" t="t" r="r" b="b"/>
              <a:pathLst>
                <a:path w="894714" h="4712334">
                  <a:moveTo>
                    <a:pt x="0" y="4712208"/>
                  </a:moveTo>
                  <a:lnTo>
                    <a:pt x="894588" y="4712208"/>
                  </a:lnTo>
                  <a:lnTo>
                    <a:pt x="894588" y="0"/>
                  </a:lnTo>
                  <a:lnTo>
                    <a:pt x="0" y="0"/>
                  </a:lnTo>
                  <a:lnTo>
                    <a:pt x="0" y="4712208"/>
                  </a:lnTo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8"/>
          <p:cNvSpPr txBox="1"/>
          <p:nvPr/>
        </p:nvSpPr>
        <p:spPr>
          <a:xfrm>
            <a:off x="1047448" y="2314360"/>
            <a:ext cx="492443" cy="37443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vert270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3200" dirty="0">
                <a:solidFill>
                  <a:srgbClr val="FFFFFF"/>
                </a:solidFill>
                <a:latin typeface="Lucida Sans Unicode"/>
                <a:cs typeface="Lucida Sans Unicode"/>
              </a:rPr>
              <a:t>Місії</a:t>
            </a:r>
            <a:r>
              <a:rPr sz="32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/>
                <a:cs typeface="Lucida Sans Unicode"/>
              </a:rPr>
              <a:t>STEM-освіти</a:t>
            </a:r>
            <a:endParaRPr sz="3200" dirty="0">
              <a:latin typeface="Lucida Sans Unicode"/>
              <a:cs typeface="Lucida Sans Unicode"/>
            </a:endParaRPr>
          </a:p>
        </p:txBody>
      </p:sp>
      <p:grpSp>
        <p:nvGrpSpPr>
          <p:cNvPr id="34" name="object 9"/>
          <p:cNvGrpSpPr/>
          <p:nvPr/>
        </p:nvGrpSpPr>
        <p:grpSpPr>
          <a:xfrm>
            <a:off x="2227685" y="2449196"/>
            <a:ext cx="2587023" cy="1000677"/>
            <a:chOff x="5291073" y="2739898"/>
            <a:chExt cx="2949575" cy="907415"/>
          </a:xfrm>
          <a:solidFill>
            <a:schemeClr val="accent5">
              <a:lumMod val="75000"/>
            </a:schemeClr>
          </a:solidFill>
        </p:grpSpPr>
        <p:sp>
          <p:nvSpPr>
            <p:cNvPr id="35" name="object 10"/>
            <p:cNvSpPr/>
            <p:nvPr/>
          </p:nvSpPr>
          <p:spPr>
            <a:xfrm>
              <a:off x="5297423" y="2746248"/>
              <a:ext cx="2936875" cy="894715"/>
            </a:xfrm>
            <a:custGeom>
              <a:avLst/>
              <a:gdLst/>
              <a:ahLst/>
              <a:cxnLst/>
              <a:rect l="l" t="t" r="r" b="b"/>
              <a:pathLst>
                <a:path w="2936875" h="894714">
                  <a:moveTo>
                    <a:pt x="2936748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2936748" y="894588"/>
                  </a:lnTo>
                  <a:lnTo>
                    <a:pt x="29367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1"/>
            <p:cNvSpPr/>
            <p:nvPr/>
          </p:nvSpPr>
          <p:spPr>
            <a:xfrm>
              <a:off x="5297423" y="2746248"/>
              <a:ext cx="2936875" cy="894715"/>
            </a:xfrm>
            <a:custGeom>
              <a:avLst/>
              <a:gdLst/>
              <a:ahLst/>
              <a:cxnLst/>
              <a:rect l="l" t="t" r="r" b="b"/>
              <a:pathLst>
                <a:path w="2936875" h="894714">
                  <a:moveTo>
                    <a:pt x="0" y="894588"/>
                  </a:moveTo>
                  <a:lnTo>
                    <a:pt x="2936748" y="894588"/>
                  </a:lnTo>
                  <a:lnTo>
                    <a:pt x="2936748" y="0"/>
                  </a:lnTo>
                  <a:lnTo>
                    <a:pt x="0" y="0"/>
                  </a:lnTo>
                  <a:lnTo>
                    <a:pt x="0" y="894588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2"/>
          <p:cNvSpPr txBox="1"/>
          <p:nvPr/>
        </p:nvSpPr>
        <p:spPr>
          <a:xfrm>
            <a:off x="2233255" y="2456199"/>
            <a:ext cx="2575884" cy="9866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0" tIns="1524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200"/>
              </a:spcBef>
            </a:pPr>
            <a:r>
              <a:rPr sz="1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Адапт</a:t>
            </a:r>
            <a:r>
              <a:rPr sz="1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1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ція</a:t>
            </a:r>
            <a:r>
              <a:rPr sz="18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і</a:t>
            </a:r>
            <a:r>
              <a:rPr sz="18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вирі</a:t>
            </a:r>
            <a:r>
              <a:rPr sz="1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ню</a:t>
            </a:r>
            <a:r>
              <a:rPr sz="1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1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18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ння</a:t>
            </a:r>
            <a:endParaRPr sz="1800">
              <a:latin typeface="Lucida Sans Unicode"/>
              <a:cs typeface="Lucida Sans Unicode"/>
            </a:endParaRPr>
          </a:p>
          <a:p>
            <a:pPr marL="1905" algn="ctr">
              <a:lnSpc>
                <a:spcPct val="100000"/>
              </a:lnSpc>
              <a:spcBef>
                <a:spcPts val="45"/>
              </a:spcBef>
            </a:pP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можливостей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38" name="object 13"/>
          <p:cNvGrpSpPr/>
          <p:nvPr/>
        </p:nvGrpSpPr>
        <p:grpSpPr>
          <a:xfrm>
            <a:off x="2227685" y="3682781"/>
            <a:ext cx="2587023" cy="1002777"/>
            <a:chOff x="5291073" y="3858514"/>
            <a:chExt cx="2949575" cy="909319"/>
          </a:xfrm>
          <a:solidFill>
            <a:schemeClr val="accent5">
              <a:lumMod val="75000"/>
            </a:schemeClr>
          </a:solidFill>
        </p:grpSpPr>
        <p:sp>
          <p:nvSpPr>
            <p:cNvPr id="39" name="object 14"/>
            <p:cNvSpPr/>
            <p:nvPr/>
          </p:nvSpPr>
          <p:spPr>
            <a:xfrm>
              <a:off x="5297423" y="3864864"/>
              <a:ext cx="2936875" cy="896619"/>
            </a:xfrm>
            <a:custGeom>
              <a:avLst/>
              <a:gdLst/>
              <a:ahLst/>
              <a:cxnLst/>
              <a:rect l="l" t="t" r="r" b="b"/>
              <a:pathLst>
                <a:path w="2936875" h="896620">
                  <a:moveTo>
                    <a:pt x="2936748" y="0"/>
                  </a:moveTo>
                  <a:lnTo>
                    <a:pt x="0" y="0"/>
                  </a:lnTo>
                  <a:lnTo>
                    <a:pt x="0" y="896112"/>
                  </a:lnTo>
                  <a:lnTo>
                    <a:pt x="2936748" y="896112"/>
                  </a:lnTo>
                  <a:lnTo>
                    <a:pt x="29367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5"/>
            <p:cNvSpPr/>
            <p:nvPr/>
          </p:nvSpPr>
          <p:spPr>
            <a:xfrm>
              <a:off x="5297423" y="3864864"/>
              <a:ext cx="2936875" cy="896619"/>
            </a:xfrm>
            <a:custGeom>
              <a:avLst/>
              <a:gdLst/>
              <a:ahLst/>
              <a:cxnLst/>
              <a:rect l="l" t="t" r="r" b="b"/>
              <a:pathLst>
                <a:path w="2936875" h="896620">
                  <a:moveTo>
                    <a:pt x="0" y="896112"/>
                  </a:moveTo>
                  <a:lnTo>
                    <a:pt x="2936748" y="896112"/>
                  </a:lnTo>
                  <a:lnTo>
                    <a:pt x="2936748" y="0"/>
                  </a:lnTo>
                  <a:lnTo>
                    <a:pt x="0" y="0"/>
                  </a:lnTo>
                  <a:lnTo>
                    <a:pt x="0" y="896112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16"/>
          <p:cNvSpPr txBox="1"/>
          <p:nvPr/>
        </p:nvSpPr>
        <p:spPr>
          <a:xfrm>
            <a:off x="2233255" y="3689783"/>
            <a:ext cx="2575884" cy="5860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586105">
              <a:lnSpc>
                <a:spcPct val="100000"/>
              </a:lnSpc>
              <a:spcBef>
                <a:spcPts val="5"/>
              </a:spcBef>
            </a:pP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Профорієнтація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42" name="object 17"/>
          <p:cNvGrpSpPr/>
          <p:nvPr/>
        </p:nvGrpSpPr>
        <p:grpSpPr>
          <a:xfrm>
            <a:off x="2227909" y="4918326"/>
            <a:ext cx="2586466" cy="999977"/>
            <a:chOff x="5291328" y="4978908"/>
            <a:chExt cx="2948940" cy="906780"/>
          </a:xfrm>
          <a:solidFill>
            <a:schemeClr val="accent5">
              <a:lumMod val="75000"/>
            </a:schemeClr>
          </a:solidFill>
        </p:grpSpPr>
        <p:sp>
          <p:nvSpPr>
            <p:cNvPr id="46" name="object 18"/>
            <p:cNvSpPr/>
            <p:nvPr/>
          </p:nvSpPr>
          <p:spPr>
            <a:xfrm>
              <a:off x="5297424" y="4985004"/>
              <a:ext cx="2936875" cy="894715"/>
            </a:xfrm>
            <a:custGeom>
              <a:avLst/>
              <a:gdLst/>
              <a:ahLst/>
              <a:cxnLst/>
              <a:rect l="l" t="t" r="r" b="b"/>
              <a:pathLst>
                <a:path w="2936875" h="894714">
                  <a:moveTo>
                    <a:pt x="2936748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2936748" y="894588"/>
                  </a:lnTo>
                  <a:lnTo>
                    <a:pt x="29367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9"/>
            <p:cNvSpPr/>
            <p:nvPr/>
          </p:nvSpPr>
          <p:spPr>
            <a:xfrm>
              <a:off x="5297424" y="4985004"/>
              <a:ext cx="2936875" cy="894715"/>
            </a:xfrm>
            <a:custGeom>
              <a:avLst/>
              <a:gdLst/>
              <a:ahLst/>
              <a:cxnLst/>
              <a:rect l="l" t="t" r="r" b="b"/>
              <a:pathLst>
                <a:path w="2936875" h="894714">
                  <a:moveTo>
                    <a:pt x="0" y="894588"/>
                  </a:moveTo>
                  <a:lnTo>
                    <a:pt x="2936748" y="894588"/>
                  </a:lnTo>
                  <a:lnTo>
                    <a:pt x="2936748" y="0"/>
                  </a:lnTo>
                  <a:lnTo>
                    <a:pt x="0" y="0"/>
                  </a:lnTo>
                  <a:lnTo>
                    <a:pt x="0" y="894588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20"/>
          <p:cNvSpPr txBox="1"/>
          <p:nvPr/>
        </p:nvSpPr>
        <p:spPr>
          <a:xfrm>
            <a:off x="2233255" y="4925048"/>
            <a:ext cx="2575884" cy="7213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0" tIns="153035" rIns="0" bIns="0" rtlCol="0">
            <a:spAutoFit/>
          </a:bodyPr>
          <a:lstStyle/>
          <a:p>
            <a:pPr marL="577215">
              <a:lnSpc>
                <a:spcPct val="100000"/>
              </a:lnSpc>
              <a:spcBef>
                <a:spcPts val="1205"/>
              </a:spcBef>
            </a:pPr>
            <a:r>
              <a:rPr sz="1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Компетентнісна</a:t>
            </a:r>
            <a:endParaRPr sz="1800">
              <a:latin typeface="Lucida Sans Unicode"/>
              <a:cs typeface="Lucida Sans Unicode"/>
            </a:endParaRPr>
          </a:p>
          <a:p>
            <a:pPr marL="621665">
              <a:lnSpc>
                <a:spcPct val="100000"/>
              </a:lnSpc>
              <a:spcBef>
                <a:spcPts val="50"/>
              </a:spcBef>
            </a:pPr>
            <a:r>
              <a:rPr sz="1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переорієнтація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7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6699" y="1495425"/>
            <a:ext cx="439573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3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object 43"/>
          <p:cNvGrpSpPr/>
          <p:nvPr/>
        </p:nvGrpSpPr>
        <p:grpSpPr>
          <a:xfrm>
            <a:off x="127990" y="7043842"/>
            <a:ext cx="10439400" cy="424815"/>
            <a:chOff x="127990" y="7043842"/>
            <a:chExt cx="10439400" cy="424815"/>
          </a:xfrm>
        </p:grpSpPr>
        <p:sp>
          <p:nvSpPr>
            <p:cNvPr id="44" name="object 44"/>
            <p:cNvSpPr/>
            <p:nvPr/>
          </p:nvSpPr>
          <p:spPr>
            <a:xfrm>
              <a:off x="127990" y="7045042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08"/>
                  </a:moveTo>
                  <a:lnTo>
                    <a:pt x="0" y="156908"/>
                  </a:lnTo>
                  <a:lnTo>
                    <a:pt x="0" y="423608"/>
                  </a:lnTo>
                  <a:lnTo>
                    <a:pt x="9750133" y="423608"/>
                  </a:lnTo>
                  <a:lnTo>
                    <a:pt x="9750133" y="156908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08"/>
                  </a:moveTo>
                  <a:lnTo>
                    <a:pt x="10178758" y="156908"/>
                  </a:lnTo>
                  <a:lnTo>
                    <a:pt x="10178758" y="423608"/>
                  </a:lnTo>
                  <a:lnTo>
                    <a:pt x="10439400" y="423608"/>
                  </a:lnTo>
                  <a:lnTo>
                    <a:pt x="10439400" y="156908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78123" y="7045032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27990" y="99463"/>
            <a:ext cx="3343275" cy="701040"/>
            <a:chOff x="127990" y="99463"/>
            <a:chExt cx="3343275" cy="701040"/>
          </a:xfrm>
        </p:grpSpPr>
        <p:sp>
          <p:nvSpPr>
            <p:cNvPr id="48" name="object 48"/>
            <p:cNvSpPr/>
            <p:nvPr/>
          </p:nvSpPr>
          <p:spPr>
            <a:xfrm>
              <a:off x="2733027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189"/>
                  </a:lnTo>
                  <a:lnTo>
                    <a:pt x="350189" y="700443"/>
                  </a:lnTo>
                  <a:lnTo>
                    <a:pt x="700443" y="350189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62072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8656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98953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61652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101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79929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63544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4"/>
                  </a:lnTo>
                  <a:lnTo>
                    <a:pt x="88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81947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4"/>
                  </a:lnTo>
                  <a:lnTo>
                    <a:pt x="218973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15411" y="139395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117"/>
                  </a:moveTo>
                  <a:lnTo>
                    <a:pt x="74066" y="0"/>
                  </a:lnTo>
                  <a:lnTo>
                    <a:pt x="148183" y="74117"/>
                  </a:lnTo>
                  <a:lnTo>
                    <a:pt x="74066" y="148183"/>
                  </a:lnTo>
                  <a:lnTo>
                    <a:pt x="0" y="74117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79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7990" y="445198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213053" y="99463"/>
            <a:ext cx="3347085" cy="701040"/>
            <a:chOff x="7213053" y="99463"/>
            <a:chExt cx="3347085" cy="701040"/>
          </a:xfrm>
        </p:grpSpPr>
        <p:sp>
          <p:nvSpPr>
            <p:cNvPr id="59" name="object 59"/>
            <p:cNvSpPr/>
            <p:nvPr/>
          </p:nvSpPr>
          <p:spPr>
            <a:xfrm>
              <a:off x="7251902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189"/>
                  </a:lnTo>
                  <a:lnTo>
                    <a:pt x="350240" y="700443"/>
                  </a:lnTo>
                  <a:lnTo>
                    <a:pt x="700481" y="350189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9471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9123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217816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80527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8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8" y="445198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82407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00861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34274" y="135432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32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395"/>
                  </a:moveTo>
                  <a:lnTo>
                    <a:pt x="74117" y="473328"/>
                  </a:lnTo>
                  <a:lnTo>
                    <a:pt x="148183" y="547395"/>
                  </a:lnTo>
                  <a:lnTo>
                    <a:pt x="74117" y="621512"/>
                  </a:lnTo>
                  <a:lnTo>
                    <a:pt x="0" y="547395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pic>
        <p:nvPicPr>
          <p:cNvPr id="28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4147" y="684427"/>
            <a:ext cx="1949480" cy="1670298"/>
          </a:xfrm>
          <a:prstGeom prst="rect">
            <a:avLst/>
          </a:prstGeom>
        </p:spPr>
      </p:pic>
      <p:sp>
        <p:nvSpPr>
          <p:cNvPr id="29" name="object 4"/>
          <p:cNvSpPr txBox="1"/>
          <p:nvPr/>
        </p:nvSpPr>
        <p:spPr>
          <a:xfrm>
            <a:off x="2288013" y="1372696"/>
            <a:ext cx="11839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latin typeface="Tahoma"/>
                <a:cs typeface="Tahoma"/>
              </a:rPr>
              <a:t>Удосконалює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spc="35" dirty="0">
                <a:latin typeface="Tahoma"/>
                <a:cs typeface="Tahoma"/>
              </a:rPr>
              <a:t>креативність.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0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5294" y="2687778"/>
            <a:ext cx="687758" cy="393187"/>
          </a:xfrm>
          <a:prstGeom prst="rect">
            <a:avLst/>
          </a:prstGeom>
        </p:spPr>
      </p:pic>
      <p:pic>
        <p:nvPicPr>
          <p:cNvPr id="31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99673" y="3279346"/>
            <a:ext cx="1620914" cy="1388267"/>
          </a:xfrm>
          <a:prstGeom prst="rect">
            <a:avLst/>
          </a:prstGeom>
        </p:spPr>
      </p:pic>
      <p:sp>
        <p:nvSpPr>
          <p:cNvPr id="32" name="object 7"/>
          <p:cNvSpPr txBox="1"/>
          <p:nvPr/>
        </p:nvSpPr>
        <p:spPr>
          <a:xfrm>
            <a:off x="2334727" y="3703033"/>
            <a:ext cx="1077651" cy="57413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algn="ctr">
              <a:lnSpc>
                <a:spcPct val="102099"/>
              </a:lnSpc>
              <a:spcBef>
                <a:spcPts val="70"/>
              </a:spcBef>
            </a:pPr>
            <a:r>
              <a:rPr sz="1200" spc="25" dirty="0">
                <a:latin typeface="Tahoma"/>
                <a:cs typeface="Tahoma"/>
              </a:rPr>
              <a:t>Активізує </a:t>
            </a:r>
            <a:r>
              <a:rPr sz="1200" spc="3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с</a:t>
            </a:r>
            <a:r>
              <a:rPr sz="1200" spc="40" dirty="0">
                <a:latin typeface="Tahoma"/>
                <a:cs typeface="Tahoma"/>
              </a:rPr>
              <a:t>пі</a:t>
            </a:r>
            <a:r>
              <a:rPr sz="1200" spc="55" dirty="0">
                <a:latin typeface="Tahoma"/>
                <a:cs typeface="Tahoma"/>
              </a:rPr>
              <a:t>впра</a:t>
            </a:r>
            <a:r>
              <a:rPr sz="1200" spc="65" dirty="0">
                <a:latin typeface="Tahoma"/>
                <a:cs typeface="Tahoma"/>
              </a:rPr>
              <a:t>ц</a:t>
            </a:r>
            <a:r>
              <a:rPr sz="1200" spc="80" dirty="0">
                <a:latin typeface="Tahoma"/>
                <a:cs typeface="Tahoma"/>
              </a:rPr>
              <a:t>ю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в  команді.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3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74678" y="5059137"/>
            <a:ext cx="687658" cy="391650"/>
          </a:xfrm>
          <a:prstGeom prst="rect">
            <a:avLst/>
          </a:prstGeom>
        </p:spPr>
      </p:pic>
      <p:pic>
        <p:nvPicPr>
          <p:cNvPr id="34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20345" y="5743156"/>
            <a:ext cx="1584203" cy="1352462"/>
          </a:xfrm>
          <a:prstGeom prst="rect">
            <a:avLst/>
          </a:prstGeom>
        </p:spPr>
      </p:pic>
      <p:sp>
        <p:nvSpPr>
          <p:cNvPr id="35" name="object 10"/>
          <p:cNvSpPr txBox="1"/>
          <p:nvPr/>
        </p:nvSpPr>
        <p:spPr>
          <a:xfrm>
            <a:off x="2368175" y="6147935"/>
            <a:ext cx="1023040" cy="5734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065" marR="5080" indent="2540" algn="ctr">
              <a:lnSpc>
                <a:spcPct val="102200"/>
              </a:lnSpc>
              <a:spcBef>
                <a:spcPts val="65"/>
              </a:spcBef>
            </a:pPr>
            <a:r>
              <a:rPr sz="1200" spc="45" dirty="0">
                <a:latin typeface="Tahoma"/>
                <a:cs typeface="Tahoma"/>
              </a:rPr>
              <a:t>Розвиває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навички </a:t>
            </a:r>
            <a:r>
              <a:rPr sz="1200" spc="6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к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dirty="0">
                <a:latin typeface="Tahoma"/>
                <a:cs typeface="Tahoma"/>
              </a:rPr>
              <a:t>у</a:t>
            </a:r>
            <a:r>
              <a:rPr sz="1200" spc="80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іка</a:t>
            </a:r>
            <a:r>
              <a:rPr sz="1200" spc="50" dirty="0">
                <a:latin typeface="Tahoma"/>
                <a:cs typeface="Tahoma"/>
              </a:rPr>
              <a:t>ц</a:t>
            </a:r>
            <a:r>
              <a:rPr sz="1200" spc="25" dirty="0">
                <a:latin typeface="Tahoma"/>
                <a:cs typeface="Tahoma"/>
              </a:rPr>
              <a:t>і</a:t>
            </a:r>
            <a:r>
              <a:rPr sz="1200" spc="15" dirty="0">
                <a:latin typeface="Tahoma"/>
                <a:cs typeface="Tahoma"/>
              </a:rPr>
              <a:t>ї</a:t>
            </a:r>
            <a:r>
              <a:rPr sz="1200" spc="-45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6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2792" y="6149896"/>
            <a:ext cx="458758" cy="587090"/>
          </a:xfrm>
          <a:prstGeom prst="rect">
            <a:avLst/>
          </a:prstGeom>
        </p:spPr>
      </p:pic>
      <p:pic>
        <p:nvPicPr>
          <p:cNvPr id="37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11149" y="5761630"/>
            <a:ext cx="1538754" cy="1319661"/>
          </a:xfrm>
          <a:prstGeom prst="rect">
            <a:avLst/>
          </a:prstGeom>
        </p:spPr>
      </p:pic>
      <p:sp>
        <p:nvSpPr>
          <p:cNvPr id="38" name="object 13"/>
          <p:cNvSpPr txBox="1"/>
          <p:nvPr/>
        </p:nvSpPr>
        <p:spPr>
          <a:xfrm>
            <a:off x="4525811" y="6045136"/>
            <a:ext cx="1029592" cy="7618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43815" algn="just">
              <a:lnSpc>
                <a:spcPct val="102200"/>
              </a:lnSpc>
              <a:spcBef>
                <a:spcPts val="65"/>
              </a:spcBef>
            </a:pPr>
            <a:r>
              <a:rPr sz="1200" spc="65" dirty="0">
                <a:latin typeface="Tahoma"/>
                <a:cs typeface="Tahoma"/>
              </a:rPr>
              <a:t>Розширює </a:t>
            </a:r>
            <a:r>
              <a:rPr sz="1200" spc="-36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можливості </a:t>
            </a:r>
            <a:r>
              <a:rPr sz="1200" spc="-36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кри</a:t>
            </a:r>
            <a:r>
              <a:rPr sz="1200" spc="60" dirty="0">
                <a:latin typeface="Tahoma"/>
                <a:cs typeface="Tahoma"/>
              </a:rPr>
              <a:t>тичн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г</a:t>
            </a:r>
            <a:r>
              <a:rPr sz="1200" spc="50" dirty="0">
                <a:latin typeface="Tahoma"/>
                <a:cs typeface="Tahoma"/>
              </a:rPr>
              <a:t>о  </a:t>
            </a:r>
            <a:r>
              <a:rPr sz="1200" spc="45" dirty="0">
                <a:latin typeface="Tahoma"/>
                <a:cs typeface="Tahoma"/>
              </a:rPr>
              <a:t>мислення.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9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34739" y="4975105"/>
            <a:ext cx="687687" cy="391650"/>
          </a:xfrm>
          <a:prstGeom prst="rect">
            <a:avLst/>
          </a:prstGeom>
        </p:spPr>
      </p:pic>
      <p:pic>
        <p:nvPicPr>
          <p:cNvPr id="40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41877" y="3418847"/>
            <a:ext cx="1323823" cy="1134638"/>
          </a:xfrm>
          <a:prstGeom prst="rect">
            <a:avLst/>
          </a:prstGeom>
        </p:spPr>
      </p:pic>
      <p:sp>
        <p:nvSpPr>
          <p:cNvPr id="41" name="object 16"/>
          <p:cNvSpPr txBox="1"/>
          <p:nvPr/>
        </p:nvSpPr>
        <p:spPr>
          <a:xfrm>
            <a:off x="4642276" y="3805830"/>
            <a:ext cx="840277" cy="38446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5240" marR="5080" indent="-3175">
              <a:lnSpc>
                <a:spcPct val="102499"/>
              </a:lnSpc>
              <a:spcBef>
                <a:spcPts val="60"/>
              </a:spcBef>
            </a:pPr>
            <a:r>
              <a:rPr sz="1200" spc="30" dirty="0">
                <a:latin typeface="Tahoma"/>
                <a:cs typeface="Tahoma"/>
              </a:rPr>
              <a:t>Пі</a:t>
            </a:r>
            <a:r>
              <a:rPr sz="1200" spc="35" dirty="0">
                <a:latin typeface="Tahoma"/>
                <a:cs typeface="Tahoma"/>
              </a:rPr>
              <a:t>д</a:t>
            </a:r>
            <a:r>
              <a:rPr sz="1200" spc="65" dirty="0">
                <a:latin typeface="Tahoma"/>
                <a:cs typeface="Tahoma"/>
              </a:rPr>
              <a:t>ви</a:t>
            </a:r>
            <a:r>
              <a:rPr sz="1200" spc="125" dirty="0">
                <a:latin typeface="Tahoma"/>
                <a:cs typeface="Tahoma"/>
              </a:rPr>
              <a:t>щ</a:t>
            </a:r>
            <a:r>
              <a:rPr sz="1200" dirty="0">
                <a:latin typeface="Tahoma"/>
                <a:cs typeface="Tahoma"/>
              </a:rPr>
              <a:t>у</a:t>
            </a:r>
            <a:r>
              <a:rPr sz="1200" spc="15" dirty="0">
                <a:latin typeface="Tahoma"/>
                <a:cs typeface="Tahoma"/>
              </a:rPr>
              <a:t>є  </a:t>
            </a:r>
            <a:r>
              <a:rPr sz="1200" spc="65" dirty="0">
                <a:latin typeface="Tahoma"/>
                <a:cs typeface="Tahoma"/>
              </a:rPr>
              <a:t>ц</a:t>
            </a:r>
            <a:r>
              <a:rPr sz="1200" spc="30" dirty="0">
                <a:latin typeface="Tahoma"/>
                <a:cs typeface="Tahoma"/>
              </a:rPr>
              <a:t>ікавіс</a:t>
            </a:r>
            <a:r>
              <a:rPr sz="1200" spc="20" dirty="0">
                <a:latin typeface="Tahoma"/>
                <a:cs typeface="Tahoma"/>
              </a:rPr>
              <a:t>ть.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2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34739" y="2654150"/>
            <a:ext cx="687687" cy="391650"/>
          </a:xfrm>
          <a:prstGeom prst="rect">
            <a:avLst/>
          </a:prstGeom>
        </p:spPr>
      </p:pic>
      <p:pic>
        <p:nvPicPr>
          <p:cNvPr id="46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54104" y="827293"/>
            <a:ext cx="1627884" cy="1395760"/>
          </a:xfrm>
          <a:prstGeom prst="rect">
            <a:avLst/>
          </a:prstGeom>
        </p:spPr>
      </p:pic>
      <p:sp>
        <p:nvSpPr>
          <p:cNvPr id="70" name="object 19"/>
          <p:cNvSpPr txBox="1"/>
          <p:nvPr/>
        </p:nvSpPr>
        <p:spPr>
          <a:xfrm>
            <a:off x="4504174" y="1257711"/>
            <a:ext cx="1063816" cy="57413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2099"/>
              </a:lnSpc>
              <a:spcBef>
                <a:spcPts val="70"/>
              </a:spcBef>
            </a:pPr>
            <a:r>
              <a:rPr sz="1200" spc="5" dirty="0">
                <a:latin typeface="Tahoma"/>
                <a:cs typeface="Tahoma"/>
              </a:rPr>
              <a:t>У</a:t>
            </a:r>
            <a:r>
              <a:rPr sz="1200" spc="45" dirty="0">
                <a:latin typeface="Tahoma"/>
                <a:cs typeface="Tahoma"/>
              </a:rPr>
              <a:t>д</a:t>
            </a:r>
            <a:r>
              <a:rPr sz="1200" spc="30" dirty="0">
                <a:latin typeface="Tahoma"/>
                <a:cs typeface="Tahoma"/>
              </a:rPr>
              <a:t>о</a:t>
            </a:r>
            <a:r>
              <a:rPr sz="1200" spc="15" dirty="0">
                <a:latin typeface="Tahoma"/>
                <a:cs typeface="Tahoma"/>
              </a:rPr>
              <a:t>с</a:t>
            </a:r>
            <a:r>
              <a:rPr sz="1200" dirty="0">
                <a:latin typeface="Tahoma"/>
                <a:cs typeface="Tahoma"/>
              </a:rPr>
              <a:t>к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80" dirty="0">
                <a:latin typeface="Tahoma"/>
                <a:cs typeface="Tahoma"/>
              </a:rPr>
              <a:t>н</a:t>
            </a:r>
            <a:r>
              <a:rPr sz="1200" spc="35" dirty="0">
                <a:latin typeface="Tahoma"/>
                <a:cs typeface="Tahoma"/>
              </a:rPr>
              <a:t>алю  </a:t>
            </a:r>
            <a:r>
              <a:rPr sz="1200" spc="25" dirty="0">
                <a:latin typeface="Tahoma"/>
                <a:cs typeface="Tahoma"/>
              </a:rPr>
              <a:t>є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к</a:t>
            </a:r>
            <a:r>
              <a:rPr sz="1200" spc="65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гн</a:t>
            </a:r>
            <a:r>
              <a:rPr sz="1200" spc="10" dirty="0">
                <a:latin typeface="Tahoma"/>
                <a:cs typeface="Tahoma"/>
              </a:rPr>
              <a:t>і</a:t>
            </a:r>
            <a:r>
              <a:rPr sz="1200" spc="50" dirty="0">
                <a:latin typeface="Tahoma"/>
                <a:cs typeface="Tahoma"/>
              </a:rPr>
              <a:t>тивн</a:t>
            </a:r>
            <a:r>
              <a:rPr sz="1200" spc="35" dirty="0">
                <a:latin typeface="Tahoma"/>
                <a:cs typeface="Tahoma"/>
              </a:rPr>
              <a:t>і  </a:t>
            </a:r>
            <a:r>
              <a:rPr sz="1200" spc="45" dirty="0">
                <a:latin typeface="Tahoma"/>
                <a:cs typeface="Tahoma"/>
              </a:rPr>
              <a:t>навички.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1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18304" y="1260919"/>
            <a:ext cx="458758" cy="585586"/>
          </a:xfrm>
          <a:prstGeom prst="rect">
            <a:avLst/>
          </a:prstGeom>
        </p:spPr>
      </p:pic>
      <p:pic>
        <p:nvPicPr>
          <p:cNvPr id="72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95354" y="783610"/>
            <a:ext cx="1725839" cy="1477778"/>
          </a:xfrm>
          <a:prstGeom prst="rect">
            <a:avLst/>
          </a:prstGeom>
        </p:spPr>
      </p:pic>
      <p:sp>
        <p:nvSpPr>
          <p:cNvPr id="73" name="object 22"/>
          <p:cNvSpPr txBox="1"/>
          <p:nvPr/>
        </p:nvSpPr>
        <p:spPr>
          <a:xfrm>
            <a:off x="6740910" y="1000155"/>
            <a:ext cx="1166483" cy="87299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1270" algn="ctr">
              <a:lnSpc>
                <a:spcPct val="102200"/>
              </a:lnSpc>
              <a:spcBef>
                <a:spcPts val="75"/>
              </a:spcBef>
            </a:pPr>
            <a:r>
              <a:rPr sz="1100" spc="15" dirty="0">
                <a:latin typeface="Tahoma"/>
                <a:cs typeface="Tahoma"/>
              </a:rPr>
              <a:t>Дає </a:t>
            </a:r>
            <a:r>
              <a:rPr sz="1100" spc="35" dirty="0">
                <a:latin typeface="Tahoma"/>
                <a:cs typeface="Tahoma"/>
              </a:rPr>
              <a:t>уявлення </a:t>
            </a:r>
            <a:r>
              <a:rPr sz="1100" spc="40" dirty="0">
                <a:latin typeface="Tahoma"/>
                <a:cs typeface="Tahoma"/>
              </a:rPr>
              <a:t> </a:t>
            </a:r>
            <a:r>
              <a:rPr sz="1100" spc="60" dirty="0">
                <a:latin typeface="Tahoma"/>
                <a:cs typeface="Tahoma"/>
              </a:rPr>
              <a:t>про 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пріоритети </a:t>
            </a:r>
            <a:r>
              <a:rPr sz="1100" spc="50" dirty="0">
                <a:latin typeface="Tahoma"/>
                <a:cs typeface="Tahoma"/>
              </a:rPr>
              <a:t> майбутньої </a:t>
            </a:r>
            <a:r>
              <a:rPr sz="1100" spc="55" dirty="0">
                <a:latin typeface="Tahoma"/>
                <a:cs typeface="Tahoma"/>
              </a:rPr>
              <a:t> </a:t>
            </a:r>
            <a:r>
              <a:rPr sz="1100" spc="60" dirty="0">
                <a:latin typeface="Tahoma"/>
                <a:cs typeface="Tahoma"/>
              </a:rPr>
              <a:t>р</a:t>
            </a:r>
            <a:r>
              <a:rPr sz="1100" spc="65" dirty="0">
                <a:latin typeface="Tahoma"/>
                <a:cs typeface="Tahoma"/>
              </a:rPr>
              <a:t>о</a:t>
            </a:r>
            <a:r>
              <a:rPr sz="1100" spc="55" dirty="0">
                <a:latin typeface="Tahoma"/>
                <a:cs typeface="Tahoma"/>
              </a:rPr>
              <a:t>б</a:t>
            </a:r>
            <a:r>
              <a:rPr sz="1100" spc="65" dirty="0">
                <a:latin typeface="Tahoma"/>
                <a:cs typeface="Tahoma"/>
              </a:rPr>
              <a:t>о</a:t>
            </a:r>
            <a:r>
              <a:rPr sz="1100" spc="40" dirty="0">
                <a:latin typeface="Tahoma"/>
                <a:cs typeface="Tahoma"/>
              </a:rPr>
              <a:t>ти</a:t>
            </a:r>
            <a:r>
              <a:rPr sz="1100" spc="-85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у  </a:t>
            </a:r>
            <a:r>
              <a:rPr sz="1100" spc="60" dirty="0">
                <a:latin typeface="Tahoma"/>
                <a:cs typeface="Tahoma"/>
              </a:rPr>
              <a:t>р</a:t>
            </a:r>
            <a:r>
              <a:rPr sz="1100" spc="50" dirty="0">
                <a:latin typeface="Tahoma"/>
                <a:cs typeface="Tahoma"/>
              </a:rPr>
              <a:t>ан</a:t>
            </a:r>
            <a:r>
              <a:rPr sz="1100" spc="75" dirty="0">
                <a:latin typeface="Tahoma"/>
                <a:cs typeface="Tahoma"/>
              </a:rPr>
              <a:t>н</a:t>
            </a:r>
            <a:r>
              <a:rPr sz="1100" spc="90" dirty="0">
                <a:latin typeface="Tahoma"/>
                <a:cs typeface="Tahoma"/>
              </a:rPr>
              <a:t>ь</a:t>
            </a:r>
            <a:r>
              <a:rPr sz="1100" spc="65" dirty="0">
                <a:latin typeface="Tahoma"/>
                <a:cs typeface="Tahoma"/>
              </a:rPr>
              <a:t>о</a:t>
            </a:r>
            <a:r>
              <a:rPr sz="1100" spc="105" dirty="0">
                <a:latin typeface="Tahoma"/>
                <a:cs typeface="Tahoma"/>
              </a:rPr>
              <a:t>м</a:t>
            </a:r>
            <a:r>
              <a:rPr sz="1100" spc="5" dirty="0">
                <a:latin typeface="Tahoma"/>
                <a:cs typeface="Tahoma"/>
              </a:rPr>
              <a:t>у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в</a:t>
            </a:r>
            <a:r>
              <a:rPr sz="1100" spc="15" dirty="0">
                <a:latin typeface="Tahoma"/>
                <a:cs typeface="Tahoma"/>
              </a:rPr>
              <a:t>іці.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74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35572" y="2672664"/>
            <a:ext cx="685923" cy="391625"/>
          </a:xfrm>
          <a:prstGeom prst="rect">
            <a:avLst/>
          </a:prstGeom>
        </p:spPr>
      </p:pic>
      <p:pic>
        <p:nvPicPr>
          <p:cNvPr id="75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70166" y="3365045"/>
            <a:ext cx="1442765" cy="1234627"/>
          </a:xfrm>
          <a:prstGeom prst="rect">
            <a:avLst/>
          </a:prstGeom>
        </p:spPr>
      </p:pic>
      <p:sp>
        <p:nvSpPr>
          <p:cNvPr id="76" name="object 25"/>
          <p:cNvSpPr txBox="1"/>
          <p:nvPr/>
        </p:nvSpPr>
        <p:spPr>
          <a:xfrm>
            <a:off x="6882449" y="3703033"/>
            <a:ext cx="936391" cy="57413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635" algn="ctr">
              <a:lnSpc>
                <a:spcPct val="102099"/>
              </a:lnSpc>
              <a:spcBef>
                <a:spcPts val="70"/>
              </a:spcBef>
            </a:pPr>
            <a:r>
              <a:rPr sz="1200" spc="65" dirty="0">
                <a:latin typeface="Tahoma"/>
                <a:cs typeface="Tahoma"/>
              </a:rPr>
              <a:t>Вчить </a:t>
            </a:r>
            <a:r>
              <a:rPr sz="1200" spc="7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про</a:t>
            </a:r>
            <a:r>
              <a:rPr sz="1200" spc="30" dirty="0">
                <a:latin typeface="Tahoma"/>
                <a:cs typeface="Tahoma"/>
              </a:rPr>
              <a:t>я</a:t>
            </a:r>
            <a:r>
              <a:rPr sz="1200" spc="35" dirty="0">
                <a:latin typeface="Tahoma"/>
                <a:cs typeface="Tahoma"/>
              </a:rPr>
              <a:t>вля</a:t>
            </a:r>
            <a:r>
              <a:rPr sz="1200" spc="30" dirty="0">
                <a:latin typeface="Tahoma"/>
                <a:cs typeface="Tahoma"/>
              </a:rPr>
              <a:t>ти  </a:t>
            </a:r>
            <a:r>
              <a:rPr sz="1200" spc="25" dirty="0">
                <a:latin typeface="Tahoma"/>
                <a:cs typeface="Tahoma"/>
              </a:rPr>
              <a:t>ініціативу.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7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35572" y="4924699"/>
            <a:ext cx="685923" cy="393129"/>
          </a:xfrm>
          <a:prstGeom prst="rect">
            <a:avLst/>
          </a:prstGeom>
        </p:spPr>
      </p:pic>
      <p:pic>
        <p:nvPicPr>
          <p:cNvPr id="78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230748" y="5561652"/>
            <a:ext cx="2113640" cy="1729462"/>
          </a:xfrm>
          <a:prstGeom prst="rect">
            <a:avLst/>
          </a:prstGeom>
        </p:spPr>
      </p:pic>
      <p:sp>
        <p:nvSpPr>
          <p:cNvPr id="79" name="object 28"/>
          <p:cNvSpPr txBox="1"/>
          <p:nvPr/>
        </p:nvSpPr>
        <p:spPr>
          <a:xfrm>
            <a:off x="6498764" y="6426304"/>
            <a:ext cx="1558226" cy="3851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312420">
              <a:lnSpc>
                <a:spcPct val="102499"/>
              </a:lnSpc>
              <a:spcBef>
                <a:spcPts val="65"/>
              </a:spcBef>
            </a:pPr>
            <a:r>
              <a:rPr sz="1200" spc="45" dirty="0">
                <a:latin typeface="Tahoma"/>
                <a:cs typeface="Tahoma"/>
              </a:rPr>
              <a:t>Підвищує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</a:t>
            </a:r>
            <a:r>
              <a:rPr sz="1200" spc="25" dirty="0">
                <a:latin typeface="Tahoma"/>
                <a:cs typeface="Tahoma"/>
              </a:rPr>
              <a:t>е</a:t>
            </a:r>
            <a:r>
              <a:rPr sz="1200" spc="20" dirty="0">
                <a:latin typeface="Tahoma"/>
                <a:cs typeface="Tahoma"/>
              </a:rPr>
              <a:t>д</a:t>
            </a:r>
            <a:r>
              <a:rPr sz="1200" spc="25" dirty="0">
                <a:latin typeface="Tahoma"/>
                <a:cs typeface="Tahoma"/>
              </a:rPr>
              <a:t>іаг</a:t>
            </a:r>
            <a:r>
              <a:rPr sz="1200" spc="70" dirty="0">
                <a:latin typeface="Tahoma"/>
                <a:cs typeface="Tahoma"/>
              </a:rPr>
              <a:t>ра</a:t>
            </a:r>
            <a:r>
              <a:rPr sz="1200" spc="75" dirty="0">
                <a:latin typeface="Tahoma"/>
                <a:cs typeface="Tahoma"/>
              </a:rPr>
              <a:t>м</a:t>
            </a:r>
            <a:r>
              <a:rPr sz="1200" spc="50" dirty="0">
                <a:latin typeface="Tahoma"/>
                <a:cs typeface="Tahoma"/>
              </a:rPr>
              <a:t>о</a:t>
            </a:r>
            <a:r>
              <a:rPr sz="1200" spc="45" dirty="0">
                <a:latin typeface="Tahoma"/>
                <a:cs typeface="Tahoma"/>
              </a:rPr>
              <a:t>тн</a:t>
            </a:r>
            <a:r>
              <a:rPr sz="1200" spc="15" dirty="0">
                <a:latin typeface="Tahoma"/>
                <a:cs typeface="Tahoma"/>
              </a:rPr>
              <a:t>іс</a:t>
            </a:r>
            <a:r>
              <a:rPr sz="1200" spc="50" dirty="0">
                <a:latin typeface="Tahoma"/>
                <a:cs typeface="Tahoma"/>
              </a:rPr>
              <a:t>ть</a:t>
            </a:r>
            <a:r>
              <a:rPr sz="1200" spc="-45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6" name="object 2"/>
          <p:cNvSpPr txBox="1"/>
          <p:nvPr/>
        </p:nvSpPr>
        <p:spPr>
          <a:xfrm>
            <a:off x="3604548" y="75805"/>
            <a:ext cx="36132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3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Переваги</a:t>
            </a:r>
            <a:r>
              <a:rPr sz="3200" b="1" spc="-17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200" b="1" spc="114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STEM</a:t>
            </a:r>
            <a:endParaRPr sz="320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1431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801" y="1951389"/>
            <a:ext cx="6148985" cy="4428629"/>
            <a:chOff x="662431" y="1530350"/>
            <a:chExt cx="6148985" cy="4428629"/>
          </a:xfrm>
        </p:grpSpPr>
        <p:sp>
          <p:nvSpPr>
            <p:cNvPr id="3" name="object 3"/>
            <p:cNvSpPr/>
            <p:nvPr/>
          </p:nvSpPr>
          <p:spPr>
            <a:xfrm>
              <a:off x="1374127" y="2153450"/>
              <a:ext cx="4629150" cy="3276600"/>
            </a:xfrm>
            <a:custGeom>
              <a:avLst/>
              <a:gdLst/>
              <a:ahLst/>
              <a:cxnLst/>
              <a:rect l="l" t="t" r="r" b="b"/>
              <a:pathLst>
                <a:path w="4629150" h="3276600">
                  <a:moveTo>
                    <a:pt x="4629150" y="0"/>
                  </a:moveTo>
                  <a:lnTo>
                    <a:pt x="0" y="3276600"/>
                  </a:lnTo>
                </a:path>
              </a:pathLst>
            </a:custGeom>
            <a:ln w="9525">
              <a:solidFill>
                <a:srgbClr val="878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57205" y="2741168"/>
              <a:ext cx="1009650" cy="876300"/>
            </a:xfrm>
            <a:custGeom>
              <a:avLst/>
              <a:gdLst/>
              <a:ahLst/>
              <a:cxnLst/>
              <a:rect l="l" t="t" r="r" b="b"/>
              <a:pathLst>
                <a:path w="1009650" h="876300">
                  <a:moveTo>
                    <a:pt x="752475" y="876299"/>
                  </a:moveTo>
                  <a:lnTo>
                    <a:pt x="247650" y="876299"/>
                  </a:lnTo>
                  <a:lnTo>
                    <a:pt x="0" y="438149"/>
                  </a:lnTo>
                  <a:lnTo>
                    <a:pt x="247650" y="0"/>
                  </a:lnTo>
                  <a:lnTo>
                    <a:pt x="752475" y="0"/>
                  </a:lnTo>
                  <a:lnTo>
                    <a:pt x="1009650" y="438149"/>
                  </a:lnTo>
                  <a:lnTo>
                    <a:pt x="752475" y="876299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57205" y="2741168"/>
              <a:ext cx="1009650" cy="876300"/>
            </a:xfrm>
            <a:custGeom>
              <a:avLst/>
              <a:gdLst/>
              <a:ahLst/>
              <a:cxnLst/>
              <a:rect l="l" t="t" r="r" b="b"/>
              <a:pathLst>
                <a:path w="1009650" h="876300">
                  <a:moveTo>
                    <a:pt x="752475" y="0"/>
                  </a:moveTo>
                  <a:lnTo>
                    <a:pt x="1009650" y="438149"/>
                  </a:lnTo>
                  <a:lnTo>
                    <a:pt x="752475" y="876299"/>
                  </a:lnTo>
                  <a:lnTo>
                    <a:pt x="247650" y="876299"/>
                  </a:lnTo>
                  <a:lnTo>
                    <a:pt x="0" y="438149"/>
                  </a:lnTo>
                  <a:lnTo>
                    <a:pt x="247650" y="0"/>
                  </a:lnTo>
                  <a:lnTo>
                    <a:pt x="7524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1566" y="2823070"/>
              <a:ext cx="819150" cy="714375"/>
            </a:xfrm>
            <a:custGeom>
              <a:avLst/>
              <a:gdLst/>
              <a:ahLst/>
              <a:cxnLst/>
              <a:rect l="l" t="t" r="r" b="b"/>
              <a:pathLst>
                <a:path w="819150" h="714375">
                  <a:moveTo>
                    <a:pt x="619125" y="0"/>
                  </a:moveTo>
                  <a:lnTo>
                    <a:pt x="819150" y="352425"/>
                  </a:lnTo>
                  <a:lnTo>
                    <a:pt x="619125" y="714375"/>
                  </a:lnTo>
                  <a:lnTo>
                    <a:pt x="209550" y="714375"/>
                  </a:lnTo>
                  <a:lnTo>
                    <a:pt x="0" y="352425"/>
                  </a:lnTo>
                  <a:lnTo>
                    <a:pt x="209550" y="0"/>
                  </a:lnTo>
                  <a:lnTo>
                    <a:pt x="61912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56354" y="2823070"/>
              <a:ext cx="619125" cy="714375"/>
            </a:xfrm>
            <a:custGeom>
              <a:avLst/>
              <a:gdLst/>
              <a:ahLst/>
              <a:cxnLst/>
              <a:rect l="l" t="t" r="r" b="b"/>
              <a:pathLst>
                <a:path w="619125" h="714375">
                  <a:moveTo>
                    <a:pt x="409575" y="714375"/>
                  </a:moveTo>
                  <a:lnTo>
                    <a:pt x="0" y="714375"/>
                  </a:lnTo>
                  <a:lnTo>
                    <a:pt x="409575" y="0"/>
                  </a:lnTo>
                  <a:lnTo>
                    <a:pt x="619125" y="352425"/>
                  </a:lnTo>
                  <a:lnTo>
                    <a:pt x="409575" y="714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56354" y="2823070"/>
              <a:ext cx="619125" cy="714375"/>
            </a:xfrm>
            <a:custGeom>
              <a:avLst/>
              <a:gdLst/>
              <a:ahLst/>
              <a:cxnLst/>
              <a:rect l="l" t="t" r="r" b="b"/>
              <a:pathLst>
                <a:path w="619125" h="714375">
                  <a:moveTo>
                    <a:pt x="409575" y="0"/>
                  </a:moveTo>
                  <a:lnTo>
                    <a:pt x="619125" y="352425"/>
                  </a:lnTo>
                  <a:lnTo>
                    <a:pt x="409575" y="714375"/>
                  </a:lnTo>
                  <a:lnTo>
                    <a:pt x="0" y="714375"/>
                  </a:lnTo>
                  <a:lnTo>
                    <a:pt x="40957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37164" y="2999079"/>
              <a:ext cx="247650" cy="361950"/>
            </a:xfrm>
            <a:custGeom>
              <a:avLst/>
              <a:gdLst/>
              <a:ahLst/>
              <a:cxnLst/>
              <a:rect l="l" t="t" r="r" b="b"/>
              <a:pathLst>
                <a:path w="247650" h="361950">
                  <a:moveTo>
                    <a:pt x="76200" y="114299"/>
                  </a:moveTo>
                  <a:lnTo>
                    <a:pt x="9525" y="104774"/>
                  </a:lnTo>
                  <a:lnTo>
                    <a:pt x="12799" y="78134"/>
                  </a:lnTo>
                  <a:lnTo>
                    <a:pt x="21431" y="55959"/>
                  </a:lnTo>
                  <a:lnTo>
                    <a:pt x="33635" y="39141"/>
                  </a:lnTo>
                  <a:lnTo>
                    <a:pt x="47625" y="28574"/>
                  </a:lnTo>
                  <a:lnTo>
                    <a:pt x="63698" y="16073"/>
                  </a:lnTo>
                  <a:lnTo>
                    <a:pt x="83343" y="7143"/>
                  </a:lnTo>
                  <a:lnTo>
                    <a:pt x="106560" y="1785"/>
                  </a:lnTo>
                  <a:lnTo>
                    <a:pt x="133350" y="0"/>
                  </a:lnTo>
                  <a:lnTo>
                    <a:pt x="160139" y="1785"/>
                  </a:lnTo>
                  <a:lnTo>
                    <a:pt x="203001" y="16073"/>
                  </a:lnTo>
                  <a:lnTo>
                    <a:pt x="231576" y="43011"/>
                  </a:lnTo>
                  <a:lnTo>
                    <a:pt x="239812" y="57149"/>
                  </a:lnTo>
                  <a:lnTo>
                    <a:pt x="133350" y="57149"/>
                  </a:lnTo>
                  <a:lnTo>
                    <a:pt x="120699" y="57298"/>
                  </a:lnTo>
                  <a:lnTo>
                    <a:pt x="82153" y="86915"/>
                  </a:lnTo>
                  <a:lnTo>
                    <a:pt x="77837" y="100161"/>
                  </a:lnTo>
                  <a:lnTo>
                    <a:pt x="76200" y="114299"/>
                  </a:lnTo>
                  <a:close/>
                </a:path>
                <a:path w="247650" h="361950">
                  <a:moveTo>
                    <a:pt x="247650" y="361950"/>
                  </a:moveTo>
                  <a:lnTo>
                    <a:pt x="0" y="361950"/>
                  </a:lnTo>
                  <a:lnTo>
                    <a:pt x="1785" y="342007"/>
                  </a:lnTo>
                  <a:lnTo>
                    <a:pt x="16073" y="305692"/>
                  </a:lnTo>
                  <a:lnTo>
                    <a:pt x="39141" y="269676"/>
                  </a:lnTo>
                  <a:lnTo>
                    <a:pt x="78134" y="226814"/>
                  </a:lnTo>
                  <a:lnTo>
                    <a:pt x="161925" y="142874"/>
                  </a:lnTo>
                  <a:lnTo>
                    <a:pt x="168919" y="134242"/>
                  </a:lnTo>
                  <a:lnTo>
                    <a:pt x="175021" y="123824"/>
                  </a:lnTo>
                  <a:lnTo>
                    <a:pt x="179337" y="113407"/>
                  </a:lnTo>
                  <a:lnTo>
                    <a:pt x="180975" y="104774"/>
                  </a:lnTo>
                  <a:lnTo>
                    <a:pt x="179337" y="92124"/>
                  </a:lnTo>
                  <a:lnTo>
                    <a:pt x="154781" y="61168"/>
                  </a:lnTo>
                  <a:lnTo>
                    <a:pt x="133350" y="57149"/>
                  </a:lnTo>
                  <a:lnTo>
                    <a:pt x="239812" y="57149"/>
                  </a:lnTo>
                  <a:lnTo>
                    <a:pt x="240506" y="58340"/>
                  </a:lnTo>
                  <a:lnTo>
                    <a:pt x="245864" y="75455"/>
                  </a:lnTo>
                  <a:lnTo>
                    <a:pt x="247650" y="95249"/>
                  </a:lnTo>
                  <a:lnTo>
                    <a:pt x="247501" y="109388"/>
                  </a:lnTo>
                  <a:lnTo>
                    <a:pt x="246459" y="122634"/>
                  </a:lnTo>
                  <a:lnTo>
                    <a:pt x="243631" y="134094"/>
                  </a:lnTo>
                  <a:lnTo>
                    <a:pt x="238125" y="142874"/>
                  </a:lnTo>
                  <a:lnTo>
                    <a:pt x="230981" y="155674"/>
                  </a:lnTo>
                  <a:lnTo>
                    <a:pt x="216693" y="177700"/>
                  </a:lnTo>
                  <a:lnTo>
                    <a:pt x="209550" y="190499"/>
                  </a:lnTo>
                  <a:lnTo>
                    <a:pt x="202108" y="199280"/>
                  </a:lnTo>
                  <a:lnTo>
                    <a:pt x="192881" y="210740"/>
                  </a:lnTo>
                  <a:lnTo>
                    <a:pt x="180082" y="223986"/>
                  </a:lnTo>
                  <a:lnTo>
                    <a:pt x="161925" y="238124"/>
                  </a:lnTo>
                  <a:lnTo>
                    <a:pt x="147935" y="250775"/>
                  </a:lnTo>
                  <a:lnTo>
                    <a:pt x="135731" y="260746"/>
                  </a:lnTo>
                  <a:lnTo>
                    <a:pt x="127099" y="268932"/>
                  </a:lnTo>
                  <a:lnTo>
                    <a:pt x="123825" y="276225"/>
                  </a:lnTo>
                  <a:lnTo>
                    <a:pt x="104775" y="295275"/>
                  </a:lnTo>
                  <a:lnTo>
                    <a:pt x="247650" y="295275"/>
                  </a:lnTo>
                  <a:lnTo>
                    <a:pt x="247650" y="36195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37164" y="2999079"/>
              <a:ext cx="247650" cy="361950"/>
            </a:xfrm>
            <a:custGeom>
              <a:avLst/>
              <a:gdLst/>
              <a:ahLst/>
              <a:cxnLst/>
              <a:rect l="l" t="t" r="r" b="b"/>
              <a:pathLst>
                <a:path w="247650" h="361950">
                  <a:moveTo>
                    <a:pt x="247650" y="295275"/>
                  </a:moveTo>
                  <a:lnTo>
                    <a:pt x="247650" y="361950"/>
                  </a:lnTo>
                  <a:lnTo>
                    <a:pt x="0" y="361950"/>
                  </a:lnTo>
                  <a:lnTo>
                    <a:pt x="7143" y="323850"/>
                  </a:lnTo>
                  <a:lnTo>
                    <a:pt x="28575" y="285750"/>
                  </a:lnTo>
                  <a:lnTo>
                    <a:pt x="55959" y="250031"/>
                  </a:lnTo>
                  <a:lnTo>
                    <a:pt x="104775" y="200024"/>
                  </a:lnTo>
                  <a:lnTo>
                    <a:pt x="124420" y="180379"/>
                  </a:lnTo>
                  <a:lnTo>
                    <a:pt x="140493" y="164306"/>
                  </a:lnTo>
                  <a:lnTo>
                    <a:pt x="152995" y="151804"/>
                  </a:lnTo>
                  <a:lnTo>
                    <a:pt x="161925" y="142874"/>
                  </a:lnTo>
                  <a:lnTo>
                    <a:pt x="168919" y="134242"/>
                  </a:lnTo>
                  <a:lnTo>
                    <a:pt x="175021" y="123824"/>
                  </a:lnTo>
                  <a:lnTo>
                    <a:pt x="179337" y="113407"/>
                  </a:lnTo>
                  <a:lnTo>
                    <a:pt x="180975" y="104774"/>
                  </a:lnTo>
                  <a:lnTo>
                    <a:pt x="179337" y="92124"/>
                  </a:lnTo>
                  <a:lnTo>
                    <a:pt x="154781" y="61168"/>
                  </a:lnTo>
                  <a:lnTo>
                    <a:pt x="133350" y="57149"/>
                  </a:lnTo>
                  <a:lnTo>
                    <a:pt x="120699" y="57298"/>
                  </a:lnTo>
                  <a:lnTo>
                    <a:pt x="82153" y="86915"/>
                  </a:lnTo>
                  <a:lnTo>
                    <a:pt x="76200" y="114299"/>
                  </a:lnTo>
                  <a:lnTo>
                    <a:pt x="9525" y="104774"/>
                  </a:lnTo>
                  <a:lnTo>
                    <a:pt x="12799" y="78134"/>
                  </a:lnTo>
                  <a:lnTo>
                    <a:pt x="21431" y="55959"/>
                  </a:lnTo>
                  <a:lnTo>
                    <a:pt x="33635" y="39141"/>
                  </a:lnTo>
                  <a:lnTo>
                    <a:pt x="47625" y="28574"/>
                  </a:lnTo>
                  <a:lnTo>
                    <a:pt x="63698" y="16073"/>
                  </a:lnTo>
                  <a:lnTo>
                    <a:pt x="83343" y="7143"/>
                  </a:lnTo>
                  <a:lnTo>
                    <a:pt x="106560" y="1785"/>
                  </a:lnTo>
                  <a:lnTo>
                    <a:pt x="133350" y="0"/>
                  </a:lnTo>
                  <a:lnTo>
                    <a:pt x="160139" y="1785"/>
                  </a:lnTo>
                  <a:lnTo>
                    <a:pt x="203001" y="16073"/>
                  </a:lnTo>
                  <a:lnTo>
                    <a:pt x="231576" y="43011"/>
                  </a:lnTo>
                  <a:lnTo>
                    <a:pt x="247650" y="95249"/>
                  </a:lnTo>
                  <a:lnTo>
                    <a:pt x="247501" y="109388"/>
                  </a:lnTo>
                  <a:lnTo>
                    <a:pt x="246459" y="122634"/>
                  </a:lnTo>
                  <a:lnTo>
                    <a:pt x="243631" y="134094"/>
                  </a:lnTo>
                  <a:lnTo>
                    <a:pt x="238125" y="142874"/>
                  </a:lnTo>
                  <a:lnTo>
                    <a:pt x="230981" y="155674"/>
                  </a:lnTo>
                  <a:lnTo>
                    <a:pt x="223837" y="166687"/>
                  </a:lnTo>
                  <a:lnTo>
                    <a:pt x="216693" y="177700"/>
                  </a:lnTo>
                  <a:lnTo>
                    <a:pt x="209550" y="190499"/>
                  </a:lnTo>
                  <a:lnTo>
                    <a:pt x="202108" y="199280"/>
                  </a:lnTo>
                  <a:lnTo>
                    <a:pt x="192881" y="210740"/>
                  </a:lnTo>
                  <a:lnTo>
                    <a:pt x="180082" y="223986"/>
                  </a:lnTo>
                  <a:lnTo>
                    <a:pt x="161925" y="238124"/>
                  </a:lnTo>
                  <a:lnTo>
                    <a:pt x="147935" y="250775"/>
                  </a:lnTo>
                  <a:lnTo>
                    <a:pt x="135731" y="260746"/>
                  </a:lnTo>
                  <a:lnTo>
                    <a:pt x="127099" y="268932"/>
                  </a:lnTo>
                  <a:lnTo>
                    <a:pt x="123825" y="276225"/>
                  </a:lnTo>
                  <a:lnTo>
                    <a:pt x="118169" y="281880"/>
                  </a:lnTo>
                  <a:lnTo>
                    <a:pt x="114300" y="285750"/>
                  </a:lnTo>
                  <a:lnTo>
                    <a:pt x="110430" y="289619"/>
                  </a:lnTo>
                  <a:lnTo>
                    <a:pt x="104775" y="295275"/>
                  </a:lnTo>
                  <a:lnTo>
                    <a:pt x="247650" y="295275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4012" y="2997889"/>
              <a:ext cx="202406" cy="1166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5770" y="3190979"/>
              <a:ext cx="116681" cy="16430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01766" y="1530350"/>
              <a:ext cx="1009650" cy="876300"/>
            </a:xfrm>
            <a:custGeom>
              <a:avLst/>
              <a:gdLst/>
              <a:ahLst/>
              <a:cxnLst/>
              <a:rect l="l" t="t" r="r" b="b"/>
              <a:pathLst>
                <a:path w="1009650" h="876300">
                  <a:moveTo>
                    <a:pt x="752475" y="876300"/>
                  </a:moveTo>
                  <a:lnTo>
                    <a:pt x="247650" y="876300"/>
                  </a:lnTo>
                  <a:lnTo>
                    <a:pt x="0" y="438150"/>
                  </a:lnTo>
                  <a:lnTo>
                    <a:pt x="247650" y="0"/>
                  </a:lnTo>
                  <a:lnTo>
                    <a:pt x="752475" y="0"/>
                  </a:lnTo>
                  <a:lnTo>
                    <a:pt x="1009650" y="438150"/>
                  </a:lnTo>
                  <a:lnTo>
                    <a:pt x="752475" y="876300"/>
                  </a:lnTo>
                  <a:close/>
                </a:path>
              </a:pathLst>
            </a:custGeom>
            <a:solidFill>
              <a:srgbClr val="FB9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01766" y="1530350"/>
              <a:ext cx="1009650" cy="876300"/>
            </a:xfrm>
            <a:custGeom>
              <a:avLst/>
              <a:gdLst/>
              <a:ahLst/>
              <a:cxnLst/>
              <a:rect l="l" t="t" r="r" b="b"/>
              <a:pathLst>
                <a:path w="1009650" h="876300">
                  <a:moveTo>
                    <a:pt x="752475" y="0"/>
                  </a:moveTo>
                  <a:lnTo>
                    <a:pt x="1009650" y="438150"/>
                  </a:lnTo>
                  <a:lnTo>
                    <a:pt x="752475" y="876300"/>
                  </a:lnTo>
                  <a:lnTo>
                    <a:pt x="247650" y="876300"/>
                  </a:lnTo>
                  <a:lnTo>
                    <a:pt x="0" y="438150"/>
                  </a:lnTo>
                  <a:lnTo>
                    <a:pt x="247650" y="0"/>
                  </a:lnTo>
                  <a:lnTo>
                    <a:pt x="752475" y="0"/>
                  </a:lnTo>
                  <a:close/>
                </a:path>
              </a:pathLst>
            </a:custGeom>
            <a:ln w="3175">
              <a:solidFill>
                <a:srgbClr val="FB9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96127" y="1612252"/>
              <a:ext cx="819150" cy="714375"/>
            </a:xfrm>
            <a:custGeom>
              <a:avLst/>
              <a:gdLst/>
              <a:ahLst/>
              <a:cxnLst/>
              <a:rect l="l" t="t" r="r" b="b"/>
              <a:pathLst>
                <a:path w="819150" h="714375">
                  <a:moveTo>
                    <a:pt x="619124" y="0"/>
                  </a:moveTo>
                  <a:lnTo>
                    <a:pt x="819149" y="352425"/>
                  </a:lnTo>
                  <a:lnTo>
                    <a:pt x="619124" y="714375"/>
                  </a:lnTo>
                  <a:lnTo>
                    <a:pt x="209550" y="714375"/>
                  </a:lnTo>
                  <a:lnTo>
                    <a:pt x="0" y="352425"/>
                  </a:lnTo>
                  <a:lnTo>
                    <a:pt x="209550" y="0"/>
                  </a:lnTo>
                  <a:lnTo>
                    <a:pt x="61912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00915" y="1612252"/>
              <a:ext cx="619125" cy="714375"/>
            </a:xfrm>
            <a:custGeom>
              <a:avLst/>
              <a:gdLst/>
              <a:ahLst/>
              <a:cxnLst/>
              <a:rect l="l" t="t" r="r" b="b"/>
              <a:pathLst>
                <a:path w="619125" h="714375">
                  <a:moveTo>
                    <a:pt x="409574" y="714375"/>
                  </a:moveTo>
                  <a:lnTo>
                    <a:pt x="0" y="714375"/>
                  </a:lnTo>
                  <a:lnTo>
                    <a:pt x="409574" y="0"/>
                  </a:lnTo>
                  <a:lnTo>
                    <a:pt x="619124" y="352425"/>
                  </a:lnTo>
                  <a:lnTo>
                    <a:pt x="409574" y="714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00915" y="1612252"/>
              <a:ext cx="619125" cy="714375"/>
            </a:xfrm>
            <a:custGeom>
              <a:avLst/>
              <a:gdLst/>
              <a:ahLst/>
              <a:cxnLst/>
              <a:rect l="l" t="t" r="r" b="b"/>
              <a:pathLst>
                <a:path w="619125" h="714375">
                  <a:moveTo>
                    <a:pt x="409574" y="0"/>
                  </a:moveTo>
                  <a:lnTo>
                    <a:pt x="619124" y="352425"/>
                  </a:lnTo>
                  <a:lnTo>
                    <a:pt x="409574" y="714375"/>
                  </a:lnTo>
                  <a:lnTo>
                    <a:pt x="0" y="714375"/>
                  </a:lnTo>
                  <a:lnTo>
                    <a:pt x="40957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26670" y="1788274"/>
              <a:ext cx="161925" cy="361950"/>
            </a:xfrm>
            <a:custGeom>
              <a:avLst/>
              <a:gdLst/>
              <a:ahLst/>
              <a:cxnLst/>
              <a:rect l="l" t="t" r="r" b="b"/>
              <a:pathLst>
                <a:path w="161925" h="361950">
                  <a:moveTo>
                    <a:pt x="0" y="152400"/>
                  </a:moveTo>
                  <a:lnTo>
                    <a:pt x="0" y="85725"/>
                  </a:lnTo>
                  <a:lnTo>
                    <a:pt x="14287" y="83939"/>
                  </a:lnTo>
                  <a:lnTo>
                    <a:pt x="28575" y="78581"/>
                  </a:lnTo>
                  <a:lnTo>
                    <a:pt x="71288" y="42862"/>
                  </a:lnTo>
                  <a:lnTo>
                    <a:pt x="104775" y="0"/>
                  </a:lnTo>
                  <a:lnTo>
                    <a:pt x="161925" y="0"/>
                  </a:lnTo>
                  <a:lnTo>
                    <a:pt x="161925" y="104775"/>
                  </a:lnTo>
                  <a:lnTo>
                    <a:pt x="85725" y="104775"/>
                  </a:lnTo>
                  <a:lnTo>
                    <a:pt x="69651" y="118913"/>
                  </a:lnTo>
                  <a:lnTo>
                    <a:pt x="50006" y="132159"/>
                  </a:lnTo>
                  <a:lnTo>
                    <a:pt x="26789" y="143619"/>
                  </a:lnTo>
                  <a:lnTo>
                    <a:pt x="0" y="152400"/>
                  </a:lnTo>
                  <a:close/>
                </a:path>
                <a:path w="161925" h="361950">
                  <a:moveTo>
                    <a:pt x="161925" y="361950"/>
                  </a:moveTo>
                  <a:lnTo>
                    <a:pt x="85725" y="361950"/>
                  </a:lnTo>
                  <a:lnTo>
                    <a:pt x="85725" y="104775"/>
                  </a:lnTo>
                  <a:lnTo>
                    <a:pt x="161925" y="104775"/>
                  </a:lnTo>
                  <a:lnTo>
                    <a:pt x="161925" y="361950"/>
                  </a:lnTo>
                  <a:close/>
                </a:path>
              </a:pathLst>
            </a:custGeom>
            <a:solidFill>
              <a:srgbClr val="FB9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26670" y="1788274"/>
              <a:ext cx="161925" cy="361950"/>
            </a:xfrm>
            <a:custGeom>
              <a:avLst/>
              <a:gdLst/>
              <a:ahLst/>
              <a:cxnLst/>
              <a:rect l="l" t="t" r="r" b="b"/>
              <a:pathLst>
                <a:path w="161925" h="361950">
                  <a:moveTo>
                    <a:pt x="161925" y="361950"/>
                  </a:moveTo>
                  <a:lnTo>
                    <a:pt x="85725" y="361950"/>
                  </a:lnTo>
                  <a:lnTo>
                    <a:pt x="85725" y="104775"/>
                  </a:lnTo>
                  <a:lnTo>
                    <a:pt x="69651" y="118913"/>
                  </a:lnTo>
                  <a:lnTo>
                    <a:pt x="50006" y="132159"/>
                  </a:lnTo>
                  <a:lnTo>
                    <a:pt x="26789" y="143619"/>
                  </a:lnTo>
                  <a:lnTo>
                    <a:pt x="0" y="152400"/>
                  </a:lnTo>
                  <a:lnTo>
                    <a:pt x="0" y="85725"/>
                  </a:lnTo>
                  <a:lnTo>
                    <a:pt x="14287" y="83939"/>
                  </a:lnTo>
                  <a:lnTo>
                    <a:pt x="28575" y="78581"/>
                  </a:lnTo>
                  <a:lnTo>
                    <a:pt x="71288" y="42862"/>
                  </a:lnTo>
                  <a:lnTo>
                    <a:pt x="104775" y="0"/>
                  </a:lnTo>
                  <a:lnTo>
                    <a:pt x="161925" y="0"/>
                  </a:lnTo>
                  <a:lnTo>
                    <a:pt x="161925" y="3619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5327" y="1787083"/>
              <a:ext cx="164306" cy="16430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12644" y="3951935"/>
              <a:ext cx="1009650" cy="876300"/>
            </a:xfrm>
            <a:custGeom>
              <a:avLst/>
              <a:gdLst/>
              <a:ahLst/>
              <a:cxnLst/>
              <a:rect l="l" t="t" r="r" b="b"/>
              <a:pathLst>
                <a:path w="1009650" h="876300">
                  <a:moveTo>
                    <a:pt x="752475" y="876300"/>
                  </a:moveTo>
                  <a:lnTo>
                    <a:pt x="247650" y="876300"/>
                  </a:lnTo>
                  <a:lnTo>
                    <a:pt x="0" y="438150"/>
                  </a:lnTo>
                  <a:lnTo>
                    <a:pt x="247650" y="0"/>
                  </a:lnTo>
                  <a:lnTo>
                    <a:pt x="752475" y="0"/>
                  </a:lnTo>
                  <a:lnTo>
                    <a:pt x="1009650" y="438150"/>
                  </a:lnTo>
                  <a:lnTo>
                    <a:pt x="752475" y="876300"/>
                  </a:lnTo>
                  <a:close/>
                </a:path>
              </a:pathLst>
            </a:custGeom>
            <a:solidFill>
              <a:srgbClr val="FB5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12644" y="3951935"/>
              <a:ext cx="1009650" cy="876300"/>
            </a:xfrm>
            <a:custGeom>
              <a:avLst/>
              <a:gdLst/>
              <a:ahLst/>
              <a:cxnLst/>
              <a:rect l="l" t="t" r="r" b="b"/>
              <a:pathLst>
                <a:path w="1009650" h="876300">
                  <a:moveTo>
                    <a:pt x="752475" y="0"/>
                  </a:moveTo>
                  <a:lnTo>
                    <a:pt x="1009650" y="438150"/>
                  </a:lnTo>
                  <a:lnTo>
                    <a:pt x="752475" y="876300"/>
                  </a:lnTo>
                  <a:lnTo>
                    <a:pt x="247650" y="876300"/>
                  </a:lnTo>
                  <a:lnTo>
                    <a:pt x="0" y="438150"/>
                  </a:lnTo>
                  <a:lnTo>
                    <a:pt x="247650" y="0"/>
                  </a:lnTo>
                  <a:lnTo>
                    <a:pt x="752475" y="0"/>
                  </a:lnTo>
                  <a:close/>
                </a:path>
              </a:pathLst>
            </a:custGeom>
            <a:ln w="9525">
              <a:solidFill>
                <a:srgbClr val="FB5B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06992" y="4033786"/>
              <a:ext cx="819150" cy="714375"/>
            </a:xfrm>
            <a:custGeom>
              <a:avLst/>
              <a:gdLst/>
              <a:ahLst/>
              <a:cxnLst/>
              <a:rect l="l" t="t" r="r" b="b"/>
              <a:pathLst>
                <a:path w="819150" h="714375">
                  <a:moveTo>
                    <a:pt x="619125" y="0"/>
                  </a:moveTo>
                  <a:lnTo>
                    <a:pt x="819150" y="352425"/>
                  </a:lnTo>
                  <a:lnTo>
                    <a:pt x="619125" y="714375"/>
                  </a:lnTo>
                  <a:lnTo>
                    <a:pt x="209550" y="714375"/>
                  </a:lnTo>
                  <a:lnTo>
                    <a:pt x="0" y="352425"/>
                  </a:lnTo>
                  <a:lnTo>
                    <a:pt x="209550" y="0"/>
                  </a:lnTo>
                  <a:lnTo>
                    <a:pt x="61912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11831" y="4033786"/>
              <a:ext cx="619125" cy="714375"/>
            </a:xfrm>
            <a:custGeom>
              <a:avLst/>
              <a:gdLst/>
              <a:ahLst/>
              <a:cxnLst/>
              <a:rect l="l" t="t" r="r" b="b"/>
              <a:pathLst>
                <a:path w="619125" h="714375">
                  <a:moveTo>
                    <a:pt x="409575" y="714375"/>
                  </a:moveTo>
                  <a:lnTo>
                    <a:pt x="0" y="714375"/>
                  </a:lnTo>
                  <a:lnTo>
                    <a:pt x="409575" y="0"/>
                  </a:lnTo>
                  <a:lnTo>
                    <a:pt x="619125" y="352425"/>
                  </a:lnTo>
                  <a:lnTo>
                    <a:pt x="409575" y="714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1831" y="4033786"/>
              <a:ext cx="619125" cy="714375"/>
            </a:xfrm>
            <a:custGeom>
              <a:avLst/>
              <a:gdLst/>
              <a:ahLst/>
              <a:cxnLst/>
              <a:rect l="l" t="t" r="r" b="b"/>
              <a:pathLst>
                <a:path w="619125" h="714375">
                  <a:moveTo>
                    <a:pt x="409575" y="0"/>
                  </a:moveTo>
                  <a:lnTo>
                    <a:pt x="619125" y="352425"/>
                  </a:lnTo>
                  <a:lnTo>
                    <a:pt x="409575" y="714375"/>
                  </a:lnTo>
                  <a:lnTo>
                    <a:pt x="0" y="714375"/>
                  </a:lnTo>
                  <a:lnTo>
                    <a:pt x="40957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96070" y="4209351"/>
              <a:ext cx="238125" cy="361950"/>
            </a:xfrm>
            <a:custGeom>
              <a:avLst/>
              <a:gdLst/>
              <a:ahLst/>
              <a:cxnLst/>
              <a:rect l="l" t="t" r="r" b="b"/>
              <a:pathLst>
                <a:path w="238125" h="361950">
                  <a:moveTo>
                    <a:pt x="66675" y="104775"/>
                  </a:moveTo>
                  <a:lnTo>
                    <a:pt x="9525" y="95250"/>
                  </a:lnTo>
                  <a:lnTo>
                    <a:pt x="11162" y="76944"/>
                  </a:lnTo>
                  <a:lnTo>
                    <a:pt x="15478" y="63103"/>
                  </a:lnTo>
                  <a:lnTo>
                    <a:pt x="44053" y="23812"/>
                  </a:lnTo>
                  <a:lnTo>
                    <a:pt x="66675" y="9525"/>
                  </a:lnTo>
                  <a:lnTo>
                    <a:pt x="75455" y="4018"/>
                  </a:lnTo>
                  <a:lnTo>
                    <a:pt x="86915" y="1190"/>
                  </a:lnTo>
                  <a:lnTo>
                    <a:pt x="100161" y="148"/>
                  </a:lnTo>
                  <a:lnTo>
                    <a:pt x="114300" y="0"/>
                  </a:lnTo>
                  <a:lnTo>
                    <a:pt x="141089" y="1785"/>
                  </a:lnTo>
                  <a:lnTo>
                    <a:pt x="183951" y="16073"/>
                  </a:lnTo>
                  <a:lnTo>
                    <a:pt x="212526" y="42862"/>
                  </a:lnTo>
                  <a:lnTo>
                    <a:pt x="221456" y="57150"/>
                  </a:lnTo>
                  <a:lnTo>
                    <a:pt x="114300" y="57150"/>
                  </a:lnTo>
                  <a:lnTo>
                    <a:pt x="107156" y="57298"/>
                  </a:lnTo>
                  <a:lnTo>
                    <a:pt x="72628" y="82153"/>
                  </a:lnTo>
                  <a:lnTo>
                    <a:pt x="68312" y="92124"/>
                  </a:lnTo>
                  <a:lnTo>
                    <a:pt x="66675" y="104775"/>
                  </a:lnTo>
                  <a:close/>
                </a:path>
                <a:path w="238125" h="361950">
                  <a:moveTo>
                    <a:pt x="223551" y="304800"/>
                  </a:moveTo>
                  <a:lnTo>
                    <a:pt x="114300" y="304800"/>
                  </a:lnTo>
                  <a:lnTo>
                    <a:pt x="126950" y="303162"/>
                  </a:lnTo>
                  <a:lnTo>
                    <a:pt x="136921" y="298846"/>
                  </a:lnTo>
                  <a:lnTo>
                    <a:pt x="165496" y="270271"/>
                  </a:lnTo>
                  <a:lnTo>
                    <a:pt x="171450" y="247650"/>
                  </a:lnTo>
                  <a:lnTo>
                    <a:pt x="169812" y="234850"/>
                  </a:lnTo>
                  <a:lnTo>
                    <a:pt x="165496" y="223837"/>
                  </a:lnTo>
                  <a:lnTo>
                    <a:pt x="159394" y="212824"/>
                  </a:lnTo>
                  <a:lnTo>
                    <a:pt x="152400" y="200025"/>
                  </a:lnTo>
                  <a:lnTo>
                    <a:pt x="145256" y="194518"/>
                  </a:lnTo>
                  <a:lnTo>
                    <a:pt x="138112" y="191690"/>
                  </a:lnTo>
                  <a:lnTo>
                    <a:pt x="130968" y="190648"/>
                  </a:lnTo>
                  <a:lnTo>
                    <a:pt x="123825" y="190500"/>
                  </a:lnTo>
                  <a:lnTo>
                    <a:pt x="85725" y="190500"/>
                  </a:lnTo>
                  <a:lnTo>
                    <a:pt x="95250" y="142875"/>
                  </a:lnTo>
                  <a:lnTo>
                    <a:pt x="109388" y="141237"/>
                  </a:lnTo>
                  <a:lnTo>
                    <a:pt x="122634" y="136921"/>
                  </a:lnTo>
                  <a:lnTo>
                    <a:pt x="134094" y="130819"/>
                  </a:lnTo>
                  <a:lnTo>
                    <a:pt x="142875" y="123825"/>
                  </a:lnTo>
                  <a:lnTo>
                    <a:pt x="148381" y="120699"/>
                  </a:lnTo>
                  <a:lnTo>
                    <a:pt x="151209" y="113109"/>
                  </a:lnTo>
                  <a:lnTo>
                    <a:pt x="152251" y="103733"/>
                  </a:lnTo>
                  <a:lnTo>
                    <a:pt x="152334" y="92124"/>
                  </a:lnTo>
                  <a:lnTo>
                    <a:pt x="152251" y="88106"/>
                  </a:lnTo>
                  <a:lnTo>
                    <a:pt x="121443" y="57298"/>
                  </a:lnTo>
                  <a:lnTo>
                    <a:pt x="114300" y="57150"/>
                  </a:lnTo>
                  <a:lnTo>
                    <a:pt x="221456" y="57150"/>
                  </a:lnTo>
                  <a:lnTo>
                    <a:pt x="226814" y="71437"/>
                  </a:lnTo>
                  <a:lnTo>
                    <a:pt x="228600" y="85725"/>
                  </a:lnTo>
                  <a:lnTo>
                    <a:pt x="225028" y="111025"/>
                  </a:lnTo>
                  <a:lnTo>
                    <a:pt x="214312" y="130968"/>
                  </a:lnTo>
                  <a:lnTo>
                    <a:pt x="196453" y="147339"/>
                  </a:lnTo>
                  <a:lnTo>
                    <a:pt x="171450" y="161925"/>
                  </a:lnTo>
                  <a:lnTo>
                    <a:pt x="185588" y="169068"/>
                  </a:lnTo>
                  <a:lnTo>
                    <a:pt x="219075" y="190500"/>
                  </a:lnTo>
                  <a:lnTo>
                    <a:pt x="237827" y="233362"/>
                  </a:lnTo>
                  <a:lnTo>
                    <a:pt x="238125" y="247650"/>
                  </a:lnTo>
                  <a:lnTo>
                    <a:pt x="236339" y="268932"/>
                  </a:lnTo>
                  <a:lnTo>
                    <a:pt x="230981" y="289321"/>
                  </a:lnTo>
                  <a:lnTo>
                    <a:pt x="223551" y="304800"/>
                  </a:lnTo>
                  <a:close/>
                </a:path>
                <a:path w="238125" h="361950">
                  <a:moveTo>
                    <a:pt x="123825" y="361950"/>
                  </a:moveTo>
                  <a:lnTo>
                    <a:pt x="73818" y="354806"/>
                  </a:lnTo>
                  <a:lnTo>
                    <a:pt x="38100" y="333375"/>
                  </a:lnTo>
                  <a:lnTo>
                    <a:pt x="11906" y="298846"/>
                  </a:lnTo>
                  <a:lnTo>
                    <a:pt x="0" y="257175"/>
                  </a:lnTo>
                  <a:lnTo>
                    <a:pt x="66675" y="247650"/>
                  </a:lnTo>
                  <a:lnTo>
                    <a:pt x="68312" y="261639"/>
                  </a:lnTo>
                  <a:lnTo>
                    <a:pt x="72628" y="273843"/>
                  </a:lnTo>
                  <a:lnTo>
                    <a:pt x="78730" y="282475"/>
                  </a:lnTo>
                  <a:lnTo>
                    <a:pt x="85725" y="285750"/>
                  </a:lnTo>
                  <a:lnTo>
                    <a:pt x="92868" y="292744"/>
                  </a:lnTo>
                  <a:lnTo>
                    <a:pt x="100012" y="298846"/>
                  </a:lnTo>
                  <a:lnTo>
                    <a:pt x="107156" y="303162"/>
                  </a:lnTo>
                  <a:lnTo>
                    <a:pt x="114300" y="304800"/>
                  </a:lnTo>
                  <a:lnTo>
                    <a:pt x="223551" y="304800"/>
                  </a:lnTo>
                  <a:lnTo>
                    <a:pt x="222051" y="307925"/>
                  </a:lnTo>
                  <a:lnTo>
                    <a:pt x="209550" y="323850"/>
                  </a:lnTo>
                  <a:lnTo>
                    <a:pt x="188118" y="341858"/>
                  </a:lnTo>
                  <a:lnTo>
                    <a:pt x="166687" y="353615"/>
                  </a:lnTo>
                  <a:lnTo>
                    <a:pt x="145256" y="360015"/>
                  </a:lnTo>
                  <a:lnTo>
                    <a:pt x="123825" y="361950"/>
                  </a:lnTo>
                  <a:close/>
                </a:path>
              </a:pathLst>
            </a:custGeom>
            <a:solidFill>
              <a:srgbClr val="FB5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96070" y="4209351"/>
              <a:ext cx="238125" cy="361950"/>
            </a:xfrm>
            <a:custGeom>
              <a:avLst/>
              <a:gdLst/>
              <a:ahLst/>
              <a:cxnLst/>
              <a:rect l="l" t="t" r="r" b="b"/>
              <a:pathLst>
                <a:path w="238125" h="361950">
                  <a:moveTo>
                    <a:pt x="0" y="257175"/>
                  </a:moveTo>
                  <a:lnTo>
                    <a:pt x="66675" y="247650"/>
                  </a:lnTo>
                  <a:lnTo>
                    <a:pt x="68312" y="261639"/>
                  </a:lnTo>
                  <a:lnTo>
                    <a:pt x="72628" y="273843"/>
                  </a:lnTo>
                  <a:lnTo>
                    <a:pt x="78730" y="282475"/>
                  </a:lnTo>
                  <a:lnTo>
                    <a:pt x="85725" y="285750"/>
                  </a:lnTo>
                  <a:lnTo>
                    <a:pt x="92868" y="292744"/>
                  </a:lnTo>
                  <a:lnTo>
                    <a:pt x="100012" y="298846"/>
                  </a:lnTo>
                  <a:lnTo>
                    <a:pt x="107156" y="303162"/>
                  </a:lnTo>
                  <a:lnTo>
                    <a:pt x="114300" y="304800"/>
                  </a:lnTo>
                  <a:lnTo>
                    <a:pt x="126950" y="303162"/>
                  </a:lnTo>
                  <a:lnTo>
                    <a:pt x="159394" y="278457"/>
                  </a:lnTo>
                  <a:lnTo>
                    <a:pt x="171450" y="247650"/>
                  </a:lnTo>
                  <a:lnTo>
                    <a:pt x="169812" y="234850"/>
                  </a:lnTo>
                  <a:lnTo>
                    <a:pt x="165496" y="223837"/>
                  </a:lnTo>
                  <a:lnTo>
                    <a:pt x="159394" y="212824"/>
                  </a:lnTo>
                  <a:lnTo>
                    <a:pt x="152400" y="200025"/>
                  </a:lnTo>
                  <a:lnTo>
                    <a:pt x="145256" y="194518"/>
                  </a:lnTo>
                  <a:lnTo>
                    <a:pt x="138112" y="191690"/>
                  </a:lnTo>
                  <a:lnTo>
                    <a:pt x="130968" y="190648"/>
                  </a:lnTo>
                  <a:lnTo>
                    <a:pt x="123825" y="190500"/>
                  </a:lnTo>
                  <a:lnTo>
                    <a:pt x="116532" y="190500"/>
                  </a:lnTo>
                  <a:lnTo>
                    <a:pt x="108346" y="190500"/>
                  </a:lnTo>
                  <a:lnTo>
                    <a:pt x="98375" y="190500"/>
                  </a:lnTo>
                  <a:lnTo>
                    <a:pt x="85725" y="190500"/>
                  </a:lnTo>
                  <a:lnTo>
                    <a:pt x="95250" y="142875"/>
                  </a:lnTo>
                  <a:lnTo>
                    <a:pt x="109388" y="141237"/>
                  </a:lnTo>
                  <a:lnTo>
                    <a:pt x="122634" y="136921"/>
                  </a:lnTo>
                  <a:lnTo>
                    <a:pt x="134094" y="130819"/>
                  </a:lnTo>
                  <a:lnTo>
                    <a:pt x="142875" y="123825"/>
                  </a:lnTo>
                  <a:lnTo>
                    <a:pt x="148381" y="120699"/>
                  </a:lnTo>
                  <a:lnTo>
                    <a:pt x="151209" y="113109"/>
                  </a:lnTo>
                  <a:lnTo>
                    <a:pt x="152251" y="103733"/>
                  </a:lnTo>
                  <a:lnTo>
                    <a:pt x="152400" y="95250"/>
                  </a:lnTo>
                  <a:lnTo>
                    <a:pt x="152251" y="88106"/>
                  </a:lnTo>
                  <a:lnTo>
                    <a:pt x="121443" y="57298"/>
                  </a:lnTo>
                  <a:lnTo>
                    <a:pt x="114300" y="57150"/>
                  </a:lnTo>
                  <a:lnTo>
                    <a:pt x="107156" y="57298"/>
                  </a:lnTo>
                  <a:lnTo>
                    <a:pt x="72628" y="82153"/>
                  </a:lnTo>
                  <a:lnTo>
                    <a:pt x="66675" y="104775"/>
                  </a:lnTo>
                  <a:lnTo>
                    <a:pt x="9525" y="95250"/>
                  </a:lnTo>
                  <a:lnTo>
                    <a:pt x="21580" y="51048"/>
                  </a:lnTo>
                  <a:lnTo>
                    <a:pt x="54024" y="16668"/>
                  </a:lnTo>
                  <a:lnTo>
                    <a:pt x="66675" y="9525"/>
                  </a:lnTo>
                  <a:lnTo>
                    <a:pt x="75455" y="4018"/>
                  </a:lnTo>
                  <a:lnTo>
                    <a:pt x="86915" y="1190"/>
                  </a:lnTo>
                  <a:lnTo>
                    <a:pt x="100161" y="148"/>
                  </a:lnTo>
                  <a:lnTo>
                    <a:pt x="114300" y="0"/>
                  </a:lnTo>
                  <a:lnTo>
                    <a:pt x="141089" y="1785"/>
                  </a:lnTo>
                  <a:lnTo>
                    <a:pt x="183951" y="16073"/>
                  </a:lnTo>
                  <a:lnTo>
                    <a:pt x="212526" y="42862"/>
                  </a:lnTo>
                  <a:lnTo>
                    <a:pt x="228600" y="85725"/>
                  </a:lnTo>
                  <a:lnTo>
                    <a:pt x="225028" y="111025"/>
                  </a:lnTo>
                  <a:lnTo>
                    <a:pt x="214312" y="130968"/>
                  </a:lnTo>
                  <a:lnTo>
                    <a:pt x="196453" y="147339"/>
                  </a:lnTo>
                  <a:lnTo>
                    <a:pt x="171450" y="161925"/>
                  </a:lnTo>
                  <a:lnTo>
                    <a:pt x="185588" y="169068"/>
                  </a:lnTo>
                  <a:lnTo>
                    <a:pt x="219075" y="190500"/>
                  </a:lnTo>
                  <a:lnTo>
                    <a:pt x="237827" y="233362"/>
                  </a:lnTo>
                  <a:lnTo>
                    <a:pt x="238125" y="247650"/>
                  </a:lnTo>
                  <a:lnTo>
                    <a:pt x="236339" y="268932"/>
                  </a:lnTo>
                  <a:lnTo>
                    <a:pt x="222051" y="307925"/>
                  </a:lnTo>
                  <a:lnTo>
                    <a:pt x="188118" y="341858"/>
                  </a:lnTo>
                  <a:lnTo>
                    <a:pt x="145256" y="360015"/>
                  </a:lnTo>
                  <a:lnTo>
                    <a:pt x="123825" y="361950"/>
                  </a:lnTo>
                  <a:lnTo>
                    <a:pt x="97035" y="360164"/>
                  </a:lnTo>
                  <a:lnTo>
                    <a:pt x="54173" y="345876"/>
                  </a:lnTo>
                  <a:lnTo>
                    <a:pt x="24110" y="317450"/>
                  </a:lnTo>
                  <a:lnTo>
                    <a:pt x="3274" y="278457"/>
                  </a:lnTo>
                  <a:lnTo>
                    <a:pt x="0" y="257175"/>
                  </a:lnTo>
                  <a:close/>
                </a:path>
              </a:pathLst>
            </a:custGeom>
            <a:ln w="9525">
              <a:solidFill>
                <a:srgbClr val="FB5B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1155" y="4456811"/>
              <a:ext cx="76200" cy="8572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6413" y="4204449"/>
              <a:ext cx="209550" cy="20002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62431" y="5244604"/>
              <a:ext cx="819150" cy="714375"/>
            </a:xfrm>
            <a:custGeom>
              <a:avLst/>
              <a:gdLst/>
              <a:ahLst/>
              <a:cxnLst/>
              <a:rect l="l" t="t" r="r" b="b"/>
              <a:pathLst>
                <a:path w="819150" h="714375">
                  <a:moveTo>
                    <a:pt x="619125" y="0"/>
                  </a:moveTo>
                  <a:lnTo>
                    <a:pt x="819150" y="352425"/>
                  </a:lnTo>
                  <a:lnTo>
                    <a:pt x="619125" y="714375"/>
                  </a:lnTo>
                  <a:lnTo>
                    <a:pt x="209550" y="714375"/>
                  </a:lnTo>
                  <a:lnTo>
                    <a:pt x="0" y="352425"/>
                  </a:lnTo>
                  <a:lnTo>
                    <a:pt x="209550" y="0"/>
                  </a:lnTo>
                  <a:lnTo>
                    <a:pt x="61912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7270" y="5244604"/>
              <a:ext cx="619125" cy="714375"/>
            </a:xfrm>
            <a:custGeom>
              <a:avLst/>
              <a:gdLst/>
              <a:ahLst/>
              <a:cxnLst/>
              <a:rect l="l" t="t" r="r" b="b"/>
              <a:pathLst>
                <a:path w="619125" h="714375">
                  <a:moveTo>
                    <a:pt x="409575" y="714375"/>
                  </a:moveTo>
                  <a:lnTo>
                    <a:pt x="0" y="714375"/>
                  </a:lnTo>
                  <a:lnTo>
                    <a:pt x="409575" y="0"/>
                  </a:lnTo>
                  <a:lnTo>
                    <a:pt x="619125" y="352425"/>
                  </a:lnTo>
                  <a:lnTo>
                    <a:pt x="409575" y="714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7270" y="5244604"/>
              <a:ext cx="619125" cy="714375"/>
            </a:xfrm>
            <a:custGeom>
              <a:avLst/>
              <a:gdLst/>
              <a:ahLst/>
              <a:cxnLst/>
              <a:rect l="l" t="t" r="r" b="b"/>
              <a:pathLst>
                <a:path w="619125" h="714375">
                  <a:moveTo>
                    <a:pt x="409575" y="0"/>
                  </a:moveTo>
                  <a:lnTo>
                    <a:pt x="619125" y="352425"/>
                  </a:lnTo>
                  <a:lnTo>
                    <a:pt x="409575" y="714375"/>
                  </a:lnTo>
                  <a:lnTo>
                    <a:pt x="0" y="714375"/>
                  </a:lnTo>
                  <a:lnTo>
                    <a:pt x="40957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950087" y="3184863"/>
            <a:ext cx="4840258" cy="1949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solidFill>
                  <a:srgbClr val="33B1C3"/>
                </a:solidFill>
                <a:latin typeface="Comic Sans MS"/>
                <a:cs typeface="Comic Sans MS"/>
              </a:rPr>
              <a:t>C</a:t>
            </a:r>
            <a:r>
              <a:rPr lang="ru-RU" sz="1400" spc="-5" dirty="0" err="1">
                <a:solidFill>
                  <a:srgbClr val="33B1C3"/>
                </a:solidFill>
                <a:latin typeface="Comic Sans MS"/>
                <a:cs typeface="Comic Sans MS"/>
              </a:rPr>
              <a:t>лухати</a:t>
            </a:r>
            <a:r>
              <a:rPr lang="ru-RU" sz="1400" spc="-5" dirty="0">
                <a:solidFill>
                  <a:srgbClr val="33B1C3"/>
                </a:solidFill>
                <a:latin typeface="Comic Sans MS"/>
                <a:cs typeface="Comic Sans MS"/>
              </a:rPr>
              <a:t> + </a:t>
            </a:r>
            <a:r>
              <a:rPr lang="ru-RU" sz="1400" spc="-5" dirty="0" err="1">
                <a:solidFill>
                  <a:srgbClr val="33B1C3"/>
                </a:solidFill>
                <a:latin typeface="Comic Sans MS"/>
                <a:cs typeface="Comic Sans MS"/>
              </a:rPr>
              <a:t>розмірковувати</a:t>
            </a:r>
            <a:endParaRPr lang="ru-RU" sz="1400" spc="-5" dirty="0">
              <a:solidFill>
                <a:srgbClr val="33B1C3"/>
              </a:solidFill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 dirty="0">
              <a:latin typeface="Comic Sans MS"/>
              <a:cs typeface="Comic Sans MS"/>
            </a:endParaRPr>
          </a:p>
          <a:p>
            <a:pPr marL="15240">
              <a:lnSpc>
                <a:spcPct val="100000"/>
              </a:lnSpc>
            </a:pPr>
            <a:r>
              <a:rPr lang="ru-RU" sz="1400" spc="-5" dirty="0" err="1">
                <a:latin typeface="Comic Sans MS"/>
                <a:cs typeface="Comic Sans MS"/>
              </a:rPr>
              <a:t>Найкращий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спосіб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аналізувати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інформацію</a:t>
            </a:r>
            <a:r>
              <a:rPr lang="ru-RU" sz="1400" spc="-5" dirty="0">
                <a:latin typeface="Comic Sans MS"/>
                <a:cs typeface="Comic Sans MS"/>
              </a:rPr>
              <a:t>, </a:t>
            </a:r>
            <a:r>
              <a:rPr lang="ru-RU" sz="1400" spc="-5" dirty="0" err="1">
                <a:latin typeface="Comic Sans MS"/>
                <a:cs typeface="Comic Sans MS"/>
              </a:rPr>
              <a:t>оцінювати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власну</a:t>
            </a:r>
            <a:r>
              <a:rPr lang="ru-RU" sz="1400" spc="-5" dirty="0">
                <a:latin typeface="Comic Sans MS"/>
                <a:cs typeface="Comic Sans MS"/>
              </a:rPr>
              <a:t> роботу та </a:t>
            </a:r>
            <a:r>
              <a:rPr lang="ru-RU" sz="1400" spc="-5" dirty="0" err="1">
                <a:latin typeface="Comic Sans MS"/>
                <a:cs typeface="Comic Sans MS"/>
              </a:rPr>
              <a:t>висувати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нові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ідеї</a:t>
            </a:r>
            <a:r>
              <a:rPr lang="ru-RU" sz="1400" spc="-5" dirty="0">
                <a:latin typeface="Comic Sans MS"/>
                <a:cs typeface="Comic Sans MS"/>
              </a:rPr>
              <a:t> – </a:t>
            </a:r>
            <a:r>
              <a:rPr lang="ru-RU" sz="1400" spc="-5" dirty="0" err="1">
                <a:latin typeface="Comic Sans MS"/>
                <a:cs typeface="Comic Sans MS"/>
              </a:rPr>
              <a:t>це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думати</a:t>
            </a:r>
            <a:endParaRPr lang="ru-RU" sz="1400" spc="-5" dirty="0">
              <a:latin typeface="Comic Sans MS"/>
              <a:cs typeface="Comic Sans MS"/>
            </a:endParaRPr>
          </a:p>
          <a:p>
            <a:pPr marL="15240">
              <a:lnSpc>
                <a:spcPct val="100000"/>
              </a:lnSpc>
            </a:pPr>
            <a:r>
              <a:rPr lang="ru-RU" sz="1400" spc="-5" dirty="0">
                <a:latin typeface="Comic Sans MS"/>
                <a:cs typeface="Comic Sans MS"/>
              </a:rPr>
              <a:t>не </a:t>
            </a:r>
            <a:r>
              <a:rPr lang="ru-RU" sz="1400" spc="-5" dirty="0" err="1">
                <a:latin typeface="Comic Sans MS"/>
                <a:cs typeface="Comic Sans MS"/>
              </a:rPr>
              <a:t>лише</a:t>
            </a:r>
            <a:r>
              <a:rPr lang="ru-RU" sz="1400" spc="-5" dirty="0">
                <a:latin typeface="Comic Sans MS"/>
                <a:cs typeface="Comic Sans MS"/>
              </a:rPr>
              <a:t> про себе. </a:t>
            </a:r>
            <a:r>
              <a:rPr lang="ru-RU" sz="1400" spc="-5" dirty="0" err="1">
                <a:latin typeface="Comic Sans MS"/>
                <a:cs typeface="Comic Sans MS"/>
              </a:rPr>
              <a:t>По-справжньому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оцініть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інформацію</a:t>
            </a:r>
            <a:r>
              <a:rPr lang="ru-RU" sz="1400" spc="-5" dirty="0">
                <a:latin typeface="Comic Sans MS"/>
                <a:cs typeface="Comic Sans MS"/>
              </a:rPr>
              <a:t>, </a:t>
            </a:r>
            <a:r>
              <a:rPr lang="ru-RU" sz="1400" spc="-5" dirty="0" err="1">
                <a:latin typeface="Comic Sans MS"/>
                <a:cs typeface="Comic Sans MS"/>
              </a:rPr>
              <a:t>якою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діляться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учасники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групи</a:t>
            </a:r>
            <a:r>
              <a:rPr lang="ru-RU" sz="1400" spc="-5" dirty="0">
                <a:latin typeface="Comic Sans MS"/>
                <a:cs typeface="Comic Sans MS"/>
              </a:rPr>
              <a:t>, і </a:t>
            </a:r>
            <a:r>
              <a:rPr lang="ru-RU" sz="1400" spc="-5" dirty="0" err="1">
                <a:latin typeface="Comic Sans MS"/>
                <a:cs typeface="Comic Sans MS"/>
              </a:rPr>
              <a:t>обов'язково</a:t>
            </a:r>
            <a:endParaRPr lang="ru-RU" sz="1400" spc="-5" dirty="0">
              <a:latin typeface="Comic Sans MS"/>
              <a:cs typeface="Comic Sans MS"/>
            </a:endParaRPr>
          </a:p>
          <a:p>
            <a:pPr marL="15240">
              <a:lnSpc>
                <a:spcPct val="100000"/>
              </a:lnSpc>
            </a:pPr>
            <a:r>
              <a:rPr lang="ru-RU" sz="1400" spc="-5" dirty="0" err="1">
                <a:latin typeface="Comic Sans MS"/>
                <a:cs typeface="Comic Sans MS"/>
              </a:rPr>
              <a:t>обміркуйте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ці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ідеї</a:t>
            </a:r>
            <a:r>
              <a:rPr lang="ru-RU" sz="1400" spc="-5" dirty="0">
                <a:latin typeface="Comic Sans MS"/>
                <a:cs typeface="Comic Sans MS"/>
              </a:rPr>
              <a:t>. </a:t>
            </a:r>
            <a:r>
              <a:rPr lang="ru-RU" sz="1400" spc="-5" dirty="0" err="1">
                <a:latin typeface="Comic Sans MS"/>
                <a:cs typeface="Comic Sans MS"/>
              </a:rPr>
              <a:t>Під</a:t>
            </a:r>
            <a:r>
              <a:rPr lang="ru-RU" sz="1400" spc="-5" dirty="0">
                <a:latin typeface="Comic Sans MS"/>
                <a:cs typeface="Comic Sans MS"/>
              </a:rPr>
              <a:t> час </a:t>
            </a:r>
            <a:r>
              <a:rPr lang="ru-RU" sz="1400" spc="-5" dirty="0" err="1">
                <a:latin typeface="Comic Sans MS"/>
                <a:cs typeface="Comic Sans MS"/>
              </a:rPr>
              <a:t>спілкування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необхідно</a:t>
            </a:r>
            <a:r>
              <a:rPr lang="ru-RU" sz="1400" spc="-5" dirty="0">
                <a:latin typeface="Comic Sans MS"/>
                <a:cs typeface="Comic Sans MS"/>
              </a:rPr>
              <a:t> бути </a:t>
            </a:r>
            <a:r>
              <a:rPr lang="ru-RU" sz="1400" spc="-5" dirty="0" err="1">
                <a:latin typeface="Comic Sans MS"/>
                <a:cs typeface="Comic Sans MS"/>
              </a:rPr>
              <a:t>уважним</a:t>
            </a:r>
            <a:r>
              <a:rPr lang="ru-RU" sz="1400" spc="-5" dirty="0">
                <a:latin typeface="Comic Sans MS"/>
                <a:cs typeface="Comic Sans MS"/>
              </a:rPr>
              <a:t> до того,  </a:t>
            </a:r>
            <a:r>
              <a:rPr lang="ru-RU" sz="1400" spc="-5" dirty="0" err="1">
                <a:latin typeface="Comic Sans MS"/>
                <a:cs typeface="Comic Sans MS"/>
              </a:rPr>
              <a:t>що</a:t>
            </a:r>
            <a:r>
              <a:rPr lang="ru-RU" sz="1400" spc="-5" dirty="0">
                <a:latin typeface="Comic Sans MS"/>
                <a:cs typeface="Comic Sans MS"/>
              </a:rPr>
              <a:t> говориться, - </a:t>
            </a:r>
            <a:r>
              <a:rPr lang="ru-RU" sz="1400" spc="-5" dirty="0" err="1">
                <a:latin typeface="Comic Sans MS"/>
                <a:cs typeface="Comic Sans MS"/>
              </a:rPr>
              <a:t>це</a:t>
            </a:r>
            <a:r>
              <a:rPr lang="ru-RU" sz="1400" spc="-5" dirty="0">
                <a:latin typeface="Comic Sans MS"/>
                <a:cs typeface="Comic Sans MS"/>
              </a:rPr>
              <a:t> ключ до </a:t>
            </a:r>
          </a:p>
          <a:p>
            <a:pPr marL="15240">
              <a:lnSpc>
                <a:spcPct val="100000"/>
              </a:lnSpc>
            </a:pPr>
            <a:r>
              <a:rPr lang="ru-RU" sz="1400" spc="-5" dirty="0" err="1">
                <a:latin typeface="Comic Sans MS"/>
                <a:cs typeface="Comic Sans MS"/>
              </a:rPr>
              <a:t>Досянення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цілей</a:t>
            </a:r>
            <a:r>
              <a:rPr lang="ru-RU" sz="1400" spc="-5" dirty="0">
                <a:latin typeface="Comic Sans MS"/>
                <a:cs typeface="Comic Sans MS"/>
              </a:rPr>
              <a:t> і </a:t>
            </a:r>
            <a:r>
              <a:rPr lang="ru-RU" sz="1400" spc="-5" dirty="0" err="1">
                <a:latin typeface="Comic Sans MS"/>
                <a:cs typeface="Comic Sans MS"/>
              </a:rPr>
              <a:t>налагодження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стосунків</a:t>
            </a:r>
            <a:r>
              <a:rPr lang="ru-RU" sz="1400" spc="-5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710559" y="5180145"/>
            <a:ext cx="7393483" cy="172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err="1">
                <a:solidFill>
                  <a:srgbClr val="FB5B56"/>
                </a:solidFill>
                <a:latin typeface="Comic Sans MS"/>
                <a:cs typeface="Comic Sans MS"/>
              </a:rPr>
              <a:t>Креативність</a:t>
            </a:r>
            <a:r>
              <a:rPr lang="ru-RU" sz="1400" spc="-5" dirty="0">
                <a:solidFill>
                  <a:srgbClr val="FB5B56"/>
                </a:solidFill>
                <a:latin typeface="Comic Sans MS"/>
                <a:cs typeface="Comic Sans MS"/>
              </a:rPr>
              <a:t> + </a:t>
            </a:r>
            <a:r>
              <a:rPr lang="ru-RU" sz="1400" spc="-5" dirty="0" err="1">
                <a:solidFill>
                  <a:srgbClr val="FB5B56"/>
                </a:solidFill>
                <a:latin typeface="Comic Sans MS"/>
                <a:cs typeface="Comic Sans MS"/>
              </a:rPr>
              <a:t>критичне</a:t>
            </a:r>
            <a:r>
              <a:rPr lang="ru-RU" sz="1400" spc="-5" dirty="0">
                <a:solidFill>
                  <a:srgbClr val="FB5B56"/>
                </a:solidFill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solidFill>
                  <a:srgbClr val="FB5B56"/>
                </a:solidFill>
                <a:latin typeface="Comic Sans MS"/>
                <a:cs typeface="Comic Sans MS"/>
              </a:rPr>
              <a:t>мислення</a:t>
            </a:r>
            <a:endParaRPr lang="ru-RU" sz="1400" spc="-5" dirty="0">
              <a:solidFill>
                <a:srgbClr val="FB5B56"/>
              </a:solidFill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Comic Sans MS"/>
              <a:cs typeface="Comic Sans MS"/>
            </a:endParaRPr>
          </a:p>
          <a:p>
            <a:pPr marL="13335">
              <a:lnSpc>
                <a:spcPct val="100000"/>
              </a:lnSpc>
            </a:pPr>
            <a:r>
              <a:rPr lang="ru-RU" sz="1400" spc="-5" dirty="0" err="1">
                <a:latin typeface="Comic Sans MS"/>
                <a:cs typeface="Comic Sans MS"/>
              </a:rPr>
              <a:t>Щоб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вирішувати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проблеми</a:t>
            </a:r>
            <a:r>
              <a:rPr lang="ru-RU" sz="1400" spc="-5" dirty="0">
                <a:latin typeface="Comic Sans MS"/>
                <a:cs typeface="Comic Sans MS"/>
              </a:rPr>
              <a:t> в </a:t>
            </a:r>
            <a:r>
              <a:rPr lang="ru-RU" sz="1400" spc="-5" dirty="0" err="1">
                <a:latin typeface="Comic Sans MS"/>
                <a:cs typeface="Comic Sans MS"/>
              </a:rPr>
              <a:t>галузях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пов'язаних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зі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en-US" sz="1400" spc="-5" dirty="0">
                <a:latin typeface="Comic Sans MS"/>
                <a:cs typeface="Comic Sans MS"/>
              </a:rPr>
              <a:t>STEM, </a:t>
            </a:r>
            <a:r>
              <a:rPr lang="ru-RU" sz="1400" spc="-5" dirty="0">
                <a:latin typeface="Comic Sans MS"/>
                <a:cs typeface="Comic Sans MS"/>
              </a:rPr>
              <a:t>таких як </a:t>
            </a:r>
            <a:r>
              <a:rPr lang="ru-RU" sz="1400" spc="-5" dirty="0" err="1">
                <a:latin typeface="Comic Sans MS"/>
                <a:cs typeface="Comic Sans MS"/>
              </a:rPr>
              <a:t>інженерія</a:t>
            </a:r>
            <a:r>
              <a:rPr lang="ru-RU" sz="1400" spc="-5" dirty="0">
                <a:latin typeface="Comic Sans MS"/>
                <a:cs typeface="Comic Sans MS"/>
              </a:rPr>
              <a:t>, </a:t>
            </a:r>
            <a:r>
              <a:rPr lang="ru-RU" sz="1400" spc="-5" dirty="0" err="1">
                <a:latin typeface="Comic Sans MS"/>
                <a:cs typeface="Comic Sans MS"/>
              </a:rPr>
              <a:t>розробка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програмного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 smtClean="0">
                <a:latin typeface="Comic Sans MS"/>
                <a:cs typeface="Comic Sans MS"/>
              </a:rPr>
              <a:t>Забезпечення</a:t>
            </a:r>
            <a:r>
              <a:rPr lang="ru-RU" sz="1400" spc="-5" dirty="0">
                <a:latin typeface="Comic Sans MS"/>
                <a:cs typeface="Comic Sans MS"/>
              </a:rPr>
              <a:t>, </a:t>
            </a:r>
            <a:r>
              <a:rPr lang="ru-RU" sz="1400" spc="-5" dirty="0" err="1">
                <a:latin typeface="Comic Sans MS"/>
                <a:cs typeface="Comic Sans MS"/>
              </a:rPr>
              <a:t>дослідження</a:t>
            </a:r>
            <a:r>
              <a:rPr lang="ru-RU" sz="1400" spc="-5" dirty="0">
                <a:latin typeface="Comic Sans MS"/>
                <a:cs typeface="Comic Sans MS"/>
              </a:rPr>
              <a:t>, </a:t>
            </a:r>
            <a:r>
              <a:rPr lang="ru-RU" sz="1400" spc="-5" dirty="0" err="1">
                <a:latin typeface="Comic Sans MS"/>
                <a:cs typeface="Comic Sans MS"/>
              </a:rPr>
              <a:t>комп'ютерні</a:t>
            </a:r>
            <a:r>
              <a:rPr lang="ru-RU" sz="1400" spc="-5" dirty="0">
                <a:latin typeface="Comic Sans MS"/>
                <a:cs typeface="Comic Sans MS"/>
              </a:rPr>
              <a:t> науки </a:t>
            </a:r>
            <a:r>
              <a:rPr lang="ru-RU" sz="1400" spc="-5" dirty="0" err="1">
                <a:latin typeface="Comic Sans MS"/>
                <a:cs typeface="Comic Sans MS"/>
              </a:rPr>
              <a:t>або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біотехнології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необхідно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вміти</a:t>
            </a:r>
            <a:r>
              <a:rPr lang="ru-RU" sz="1400" spc="-5" dirty="0">
                <a:latin typeface="Comic Sans MS"/>
                <a:cs typeface="Comic Sans MS"/>
              </a:rPr>
              <a:t> «</a:t>
            </a:r>
            <a:r>
              <a:rPr lang="ru-RU" sz="1400" spc="-5" dirty="0" err="1">
                <a:latin typeface="Comic Sans MS"/>
                <a:cs typeface="Comic Sans MS"/>
              </a:rPr>
              <a:t>мислити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smtClean="0">
                <a:latin typeface="Comic Sans MS"/>
                <a:cs typeface="Comic Sans MS"/>
              </a:rPr>
              <a:t> нестандартно</a:t>
            </a:r>
            <a:r>
              <a:rPr lang="ru-RU" sz="1400" spc="-5" dirty="0">
                <a:latin typeface="Comic Sans MS"/>
                <a:cs typeface="Comic Sans MS"/>
              </a:rPr>
              <a:t>». </a:t>
            </a:r>
            <a:r>
              <a:rPr lang="ru-RU" sz="1400" spc="-5" dirty="0" err="1">
                <a:latin typeface="Comic Sans MS"/>
                <a:cs typeface="Comic Sans MS"/>
              </a:rPr>
              <a:t>Це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означає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вирішення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проблеми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передбачає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декілька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шляхів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її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вирішення</a:t>
            </a:r>
            <a:r>
              <a:rPr lang="ru-RU" sz="1400" spc="-5" dirty="0">
                <a:latin typeface="Comic Sans MS"/>
                <a:cs typeface="Comic Sans MS"/>
              </a:rPr>
              <a:t>, </a:t>
            </a:r>
            <a:r>
              <a:rPr lang="ru-RU" sz="1400" spc="-5" dirty="0" err="1">
                <a:latin typeface="Comic Sans MS"/>
                <a:cs typeface="Comic Sans MS"/>
              </a:rPr>
              <a:t>які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 smtClean="0">
                <a:latin typeface="Comic Sans MS"/>
                <a:cs typeface="Comic Sans MS"/>
              </a:rPr>
              <a:t>потрібно</a:t>
            </a:r>
            <a:r>
              <a:rPr lang="ru-RU" sz="1400" spc="-5" dirty="0" smtClean="0">
                <a:latin typeface="Comic Sans MS"/>
                <a:cs typeface="Comic Sans MS"/>
              </a:rPr>
              <a:t> </a:t>
            </a:r>
            <a:r>
              <a:rPr lang="ru-RU" sz="1400" spc="-5" dirty="0" err="1" smtClean="0">
                <a:latin typeface="Comic Sans MS"/>
                <a:cs typeface="Comic Sans MS"/>
              </a:rPr>
              <a:t>апробувати</a:t>
            </a:r>
            <a:r>
              <a:rPr lang="ru-RU" sz="1400" spc="-5" dirty="0" smtClean="0">
                <a:latin typeface="Comic Sans MS"/>
                <a:cs typeface="Comic Sans MS"/>
              </a:rPr>
              <a:t> </a:t>
            </a:r>
            <a:r>
              <a:rPr lang="ru-RU" sz="1400" spc="-5" dirty="0">
                <a:latin typeface="Comic Sans MS"/>
                <a:cs typeface="Comic Sans MS"/>
              </a:rPr>
              <a:t>до тих </a:t>
            </a:r>
            <a:r>
              <a:rPr lang="ru-RU" sz="1400" spc="-5" dirty="0" err="1">
                <a:latin typeface="Comic Sans MS"/>
                <a:cs typeface="Comic Sans MS"/>
              </a:rPr>
              <a:t>пір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поки</a:t>
            </a:r>
            <a:r>
              <a:rPr lang="ru-RU" sz="1400" spc="-5" dirty="0">
                <a:latin typeface="Comic Sans MS"/>
                <a:cs typeface="Comic Sans MS"/>
              </a:rPr>
              <a:t> не буде </a:t>
            </a:r>
            <a:r>
              <a:rPr lang="ru-RU" sz="1400" spc="-5" dirty="0" err="1">
                <a:latin typeface="Comic Sans MS"/>
                <a:cs typeface="Comic Sans MS"/>
              </a:rPr>
              <a:t>знайдено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правильне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рішення</a:t>
            </a:r>
            <a:r>
              <a:rPr lang="ru-RU" sz="1400" spc="-5" dirty="0">
                <a:latin typeface="Comic Sans MS"/>
                <a:cs typeface="Comic Sans MS"/>
              </a:rPr>
              <a:t>. </a:t>
            </a:r>
            <a:r>
              <a:rPr lang="ru-RU" sz="1400" spc="-5" dirty="0" err="1">
                <a:latin typeface="Comic Sans MS"/>
                <a:cs typeface="Comic Sans MS"/>
              </a:rPr>
              <a:t>Готовність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поглянути</a:t>
            </a:r>
            <a:r>
              <a:rPr lang="ru-RU" sz="1400" spc="-5" dirty="0">
                <a:latin typeface="Comic Sans MS"/>
                <a:cs typeface="Comic Sans MS"/>
              </a:rPr>
              <a:t> на проблему </a:t>
            </a:r>
            <a:r>
              <a:rPr lang="ru-RU" sz="1400" spc="-5" dirty="0" err="1" smtClean="0">
                <a:latin typeface="Comic Sans MS"/>
                <a:cs typeface="Comic Sans MS"/>
              </a:rPr>
              <a:t>під</a:t>
            </a:r>
            <a:r>
              <a:rPr lang="ru-RU" sz="1400" spc="-5" dirty="0" smtClean="0">
                <a:latin typeface="Comic Sans MS"/>
                <a:cs typeface="Comic Sans MS"/>
              </a:rPr>
              <a:t> </a:t>
            </a:r>
            <a:r>
              <a:rPr lang="ru-RU" sz="1400" spc="-5" dirty="0" err="1" smtClean="0">
                <a:latin typeface="Comic Sans MS"/>
                <a:cs typeface="Comic Sans MS"/>
              </a:rPr>
              <a:t>іншим</a:t>
            </a:r>
            <a:r>
              <a:rPr lang="ru-RU" sz="1400" spc="-5" dirty="0" smtClean="0">
                <a:latin typeface="Comic Sans MS"/>
                <a:cs typeface="Comic Sans MS"/>
              </a:rPr>
              <a:t> </a:t>
            </a:r>
            <a:r>
              <a:rPr lang="ru-RU" sz="1400" spc="-5" dirty="0">
                <a:latin typeface="Comic Sans MS"/>
                <a:cs typeface="Comic Sans MS"/>
              </a:rPr>
              <a:t>кутом </a:t>
            </a:r>
            <a:r>
              <a:rPr lang="ru-RU" sz="1400" spc="-5" dirty="0" err="1">
                <a:latin typeface="Comic Sans MS"/>
                <a:cs typeface="Comic Sans MS"/>
              </a:rPr>
              <a:t>зору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може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мати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вирішальне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значення</a:t>
            </a:r>
            <a:r>
              <a:rPr lang="ru-RU" sz="1400" spc="-5" dirty="0">
                <a:latin typeface="Comic Sans MS"/>
                <a:cs typeface="Comic Sans MS"/>
              </a:rPr>
              <a:t> для </a:t>
            </a:r>
            <a:r>
              <a:rPr lang="ru-RU" sz="1400" spc="-5" dirty="0" err="1">
                <a:latin typeface="Comic Sans MS"/>
                <a:cs typeface="Comic Sans MS"/>
              </a:rPr>
              <a:t>прийняття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найкращих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рішень</a:t>
            </a:r>
            <a:r>
              <a:rPr lang="ru-RU" sz="1400" spc="-5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517676" y="1350103"/>
            <a:ext cx="3817048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solidFill>
                  <a:srgbClr val="FB9C52"/>
                </a:solidFill>
                <a:latin typeface="Comic Sans MS"/>
                <a:cs typeface="Comic Sans MS"/>
              </a:rPr>
              <a:t>C</a:t>
            </a:r>
            <a:r>
              <a:rPr lang="ru-RU" sz="14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півпраця</a:t>
            </a:r>
            <a:r>
              <a:rPr lang="ru-RU" sz="1400" spc="-5" dirty="0">
                <a:solidFill>
                  <a:srgbClr val="FB9C52"/>
                </a:solidFill>
                <a:latin typeface="Comic Sans MS"/>
                <a:cs typeface="Comic Sans MS"/>
              </a:rPr>
              <a:t> та </a:t>
            </a:r>
            <a:r>
              <a:rPr lang="ru-RU" sz="14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комунікація</a:t>
            </a:r>
            <a:endParaRPr lang="ru-RU" sz="1400" spc="-5" dirty="0">
              <a:solidFill>
                <a:srgbClr val="FB9C52"/>
              </a:solidFill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Comic Sans MS"/>
              <a:cs typeface="Comic Sans MS"/>
            </a:endParaRPr>
          </a:p>
          <a:p>
            <a:pPr marL="15240">
              <a:lnSpc>
                <a:spcPct val="100000"/>
              </a:lnSpc>
            </a:pPr>
            <a:r>
              <a:rPr lang="ru-RU" sz="1400" spc="-5" dirty="0" err="1">
                <a:latin typeface="Comic Sans MS"/>
                <a:cs typeface="Comic Sans MS"/>
              </a:rPr>
              <a:t>Командні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гравці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мають</a:t>
            </a:r>
            <a:r>
              <a:rPr lang="ru-RU" sz="1400" spc="-5" dirty="0">
                <a:latin typeface="Comic Sans MS"/>
                <a:cs typeface="Comic Sans MS"/>
              </a:rPr>
              <a:t> одну </a:t>
            </a:r>
            <a:r>
              <a:rPr lang="ru-RU" sz="1400" spc="-5" dirty="0" err="1">
                <a:latin typeface="Comic Sans MS"/>
                <a:cs typeface="Comic Sans MS"/>
              </a:rPr>
              <a:t>спільну</a:t>
            </a:r>
            <a:r>
              <a:rPr lang="ru-RU" sz="1400" spc="-5" dirty="0">
                <a:latin typeface="Comic Sans MS"/>
                <a:cs typeface="Comic Sans MS"/>
              </a:rPr>
              <a:t> мету: </a:t>
            </a:r>
            <a:r>
              <a:rPr lang="ru-RU" sz="1400" spc="-5" dirty="0" err="1">
                <a:latin typeface="Comic Sans MS"/>
                <a:cs typeface="Comic Sans MS"/>
              </a:rPr>
              <a:t>бажання</a:t>
            </a:r>
            <a:r>
              <a:rPr lang="ru-RU" sz="1400" spc="-5" dirty="0">
                <a:latin typeface="Comic Sans MS"/>
                <a:cs typeface="Comic Sans MS"/>
              </a:rPr>
              <a:t> і </a:t>
            </a:r>
            <a:r>
              <a:rPr lang="ru-RU" sz="1400" spc="-5" dirty="0" err="1">
                <a:latin typeface="Comic Sans MS"/>
                <a:cs typeface="Comic Sans MS"/>
              </a:rPr>
              <a:t>здатність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приймати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рішення</a:t>
            </a:r>
            <a:r>
              <a:rPr lang="ru-RU" sz="1400" spc="-5" dirty="0">
                <a:latin typeface="Comic Sans MS"/>
                <a:cs typeface="Comic Sans MS"/>
              </a:rPr>
              <a:t> для </a:t>
            </a:r>
            <a:r>
              <a:rPr lang="ru-RU" sz="1400" spc="-5" dirty="0" err="1" smtClean="0">
                <a:latin typeface="Comic Sans MS"/>
                <a:cs typeface="Comic Sans MS"/>
              </a:rPr>
              <a:t>досягнення</a:t>
            </a:r>
            <a:r>
              <a:rPr lang="ru-RU" sz="1400" spc="-5" dirty="0" smtClean="0">
                <a:latin typeface="Comic Sans MS"/>
                <a:cs typeface="Comic Sans MS"/>
              </a:rPr>
              <a:t> </a:t>
            </a:r>
            <a:r>
              <a:rPr lang="ru-RU" sz="1400" spc="-5" dirty="0" err="1" smtClean="0">
                <a:latin typeface="Comic Sans MS"/>
                <a:cs typeface="Comic Sans MS"/>
              </a:rPr>
              <a:t>спільного</a:t>
            </a:r>
            <a:r>
              <a:rPr lang="ru-RU" sz="1400" spc="-5" dirty="0" smtClean="0">
                <a:latin typeface="Comic Sans MS"/>
                <a:cs typeface="Comic Sans MS"/>
              </a:rPr>
              <a:t> </a:t>
            </a:r>
            <a:r>
              <a:rPr lang="ru-RU" sz="1400" spc="-5" dirty="0">
                <a:latin typeface="Comic Sans MS"/>
                <a:cs typeface="Comic Sans MS"/>
              </a:rPr>
              <a:t>результату. </a:t>
            </a:r>
            <a:r>
              <a:rPr lang="ru-RU" sz="1400" spc="-5" dirty="0" err="1">
                <a:latin typeface="Comic Sans MS"/>
                <a:cs typeface="Comic Sans MS"/>
              </a:rPr>
              <a:t>Це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означає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врахувати</a:t>
            </a:r>
            <a:r>
              <a:rPr lang="ru-RU" sz="1400" spc="-5" dirty="0">
                <a:latin typeface="Comic Sans MS"/>
                <a:cs typeface="Comic Sans MS"/>
              </a:rPr>
              <a:t> думку кожного, </a:t>
            </a:r>
            <a:r>
              <a:rPr lang="ru-RU" sz="1400" spc="-5" dirty="0" err="1">
                <a:latin typeface="Comic Sans MS"/>
                <a:cs typeface="Comic Sans MS"/>
              </a:rPr>
              <a:t>щоб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знайти</a:t>
            </a:r>
            <a:r>
              <a:rPr lang="ru-RU" sz="1400" spc="-5" dirty="0">
                <a:latin typeface="Comic Sans MS"/>
                <a:cs typeface="Comic Sans MS"/>
              </a:rPr>
              <a:t> </a:t>
            </a:r>
            <a:r>
              <a:rPr lang="ru-RU" sz="1400" spc="-5" dirty="0" err="1">
                <a:latin typeface="Comic Sans MS"/>
                <a:cs typeface="Comic Sans MS"/>
              </a:rPr>
              <a:t>найкращий</a:t>
            </a:r>
            <a:r>
              <a:rPr lang="ru-RU" sz="1400" spc="-5" dirty="0">
                <a:latin typeface="Comic Sans MS"/>
                <a:cs typeface="Comic Sans MS"/>
              </a:rPr>
              <a:t> шлях </a:t>
            </a:r>
            <a:r>
              <a:rPr lang="ru-RU" sz="1400" spc="-5" dirty="0" err="1">
                <a:latin typeface="Comic Sans MS"/>
                <a:cs typeface="Comic Sans MS"/>
              </a:rPr>
              <a:t>вирішення</a:t>
            </a:r>
            <a:endParaRPr lang="ru-RU" sz="1400" spc="-5" dirty="0">
              <a:latin typeface="Comic Sans MS"/>
              <a:cs typeface="Comic Sans MS"/>
            </a:endParaRPr>
          </a:p>
          <a:p>
            <a:pPr marL="15240">
              <a:lnSpc>
                <a:spcPct val="100000"/>
              </a:lnSpc>
            </a:pPr>
            <a:r>
              <a:rPr lang="ru-RU" sz="1400" spc="-5" dirty="0" err="1">
                <a:latin typeface="Comic Sans MS"/>
                <a:cs typeface="Comic Sans MS"/>
              </a:rPr>
              <a:t>поставленого</a:t>
            </a:r>
            <a:r>
              <a:rPr lang="ru-RU" sz="1400" spc="-5" dirty="0">
                <a:latin typeface="Comic Sans MS"/>
                <a:cs typeface="Comic Sans MS"/>
              </a:rPr>
              <a:t> проблемного </a:t>
            </a:r>
            <a:r>
              <a:rPr lang="ru-RU" sz="1400" spc="-5" dirty="0" err="1">
                <a:latin typeface="Comic Sans MS"/>
                <a:cs typeface="Comic Sans MS"/>
              </a:rPr>
              <a:t>завдання</a:t>
            </a:r>
            <a:r>
              <a:rPr lang="ru-RU" sz="1400" spc="-5" dirty="0">
                <a:latin typeface="Comic Sans MS"/>
                <a:cs typeface="Comic Sans MS"/>
              </a:rPr>
              <a:t>.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127990" y="7043842"/>
            <a:ext cx="10439400" cy="424815"/>
            <a:chOff x="127990" y="7043842"/>
            <a:chExt cx="10439400" cy="424815"/>
          </a:xfrm>
        </p:grpSpPr>
        <p:sp>
          <p:nvSpPr>
            <p:cNvPr id="44" name="object 44"/>
            <p:cNvSpPr/>
            <p:nvPr/>
          </p:nvSpPr>
          <p:spPr>
            <a:xfrm>
              <a:off x="127990" y="7045042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08"/>
                  </a:moveTo>
                  <a:lnTo>
                    <a:pt x="0" y="156908"/>
                  </a:lnTo>
                  <a:lnTo>
                    <a:pt x="0" y="423608"/>
                  </a:lnTo>
                  <a:lnTo>
                    <a:pt x="9750133" y="423608"/>
                  </a:lnTo>
                  <a:lnTo>
                    <a:pt x="9750133" y="156908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08"/>
                  </a:moveTo>
                  <a:lnTo>
                    <a:pt x="10178758" y="156908"/>
                  </a:lnTo>
                  <a:lnTo>
                    <a:pt x="10178758" y="423608"/>
                  </a:lnTo>
                  <a:lnTo>
                    <a:pt x="10439400" y="423608"/>
                  </a:lnTo>
                  <a:lnTo>
                    <a:pt x="10439400" y="156908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78123" y="7045032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27990" y="99463"/>
            <a:ext cx="3343275" cy="701040"/>
            <a:chOff x="127990" y="99463"/>
            <a:chExt cx="3343275" cy="701040"/>
          </a:xfrm>
        </p:grpSpPr>
        <p:sp>
          <p:nvSpPr>
            <p:cNvPr id="48" name="object 48"/>
            <p:cNvSpPr/>
            <p:nvPr/>
          </p:nvSpPr>
          <p:spPr>
            <a:xfrm>
              <a:off x="2733027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189"/>
                  </a:lnTo>
                  <a:lnTo>
                    <a:pt x="350189" y="700443"/>
                  </a:lnTo>
                  <a:lnTo>
                    <a:pt x="700443" y="350189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62072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8656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98953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61652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101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79929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63544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4"/>
                  </a:lnTo>
                  <a:lnTo>
                    <a:pt x="88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81947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4"/>
                  </a:lnTo>
                  <a:lnTo>
                    <a:pt x="218973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15411" y="139395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117"/>
                  </a:moveTo>
                  <a:lnTo>
                    <a:pt x="74066" y="0"/>
                  </a:lnTo>
                  <a:lnTo>
                    <a:pt x="148183" y="74117"/>
                  </a:lnTo>
                  <a:lnTo>
                    <a:pt x="74066" y="148183"/>
                  </a:lnTo>
                  <a:lnTo>
                    <a:pt x="0" y="74117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79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7990" y="445198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213053" y="99463"/>
            <a:ext cx="3347085" cy="701040"/>
            <a:chOff x="7213053" y="99463"/>
            <a:chExt cx="3347085" cy="701040"/>
          </a:xfrm>
        </p:grpSpPr>
        <p:sp>
          <p:nvSpPr>
            <p:cNvPr id="59" name="object 59"/>
            <p:cNvSpPr/>
            <p:nvPr/>
          </p:nvSpPr>
          <p:spPr>
            <a:xfrm>
              <a:off x="7251902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189"/>
                  </a:lnTo>
                  <a:lnTo>
                    <a:pt x="350240" y="700443"/>
                  </a:lnTo>
                  <a:lnTo>
                    <a:pt x="700481" y="350189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9471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9123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217816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80527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8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8" y="445198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82407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00861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34274" y="135432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32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395"/>
                  </a:moveTo>
                  <a:lnTo>
                    <a:pt x="74117" y="473328"/>
                  </a:lnTo>
                  <a:lnTo>
                    <a:pt x="148183" y="547395"/>
                  </a:lnTo>
                  <a:lnTo>
                    <a:pt x="74117" y="621512"/>
                  </a:lnTo>
                  <a:lnTo>
                    <a:pt x="0" y="547395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70" name="object 43"/>
          <p:cNvSpPr txBox="1">
            <a:spLocks/>
          </p:cNvSpPr>
          <p:nvPr/>
        </p:nvSpPr>
        <p:spPr>
          <a:xfrm>
            <a:off x="307726" y="953340"/>
            <a:ext cx="480566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08585" algn="ctr">
              <a:spcBef>
                <a:spcPts val="100"/>
              </a:spcBef>
            </a:pPr>
            <a:r>
              <a:rPr lang="uk-UA" sz="3200" b="1" spc="-5" smtClean="0">
                <a:solidFill>
                  <a:schemeClr val="accent5">
                    <a:lumMod val="50000"/>
                  </a:schemeClr>
                </a:solidFill>
              </a:rPr>
              <a:t>Що таке </a:t>
            </a:r>
            <a:r>
              <a:rPr lang="en-US" sz="3200" b="1" spc="-5" smtClean="0">
                <a:solidFill>
                  <a:schemeClr val="accent5">
                    <a:lumMod val="50000"/>
                  </a:schemeClr>
                </a:solidFill>
              </a:rPr>
              <a:t>STEM-</a:t>
            </a:r>
            <a:r>
              <a:rPr lang="uk-UA" sz="3200" b="1" spc="-5" smtClean="0">
                <a:solidFill>
                  <a:schemeClr val="accent5">
                    <a:lumMod val="50000"/>
                  </a:schemeClr>
                </a:solidFill>
              </a:rPr>
              <a:t>освіта?</a:t>
            </a:r>
            <a:br>
              <a:rPr lang="uk-UA" sz="3200" b="1" spc="-5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200" b="1" spc="-5" smtClean="0">
                <a:solidFill>
                  <a:schemeClr val="accent5">
                    <a:lumMod val="50000"/>
                  </a:schemeClr>
                </a:solidFill>
              </a:rPr>
              <a:t>ЇЇ впровадження</a:t>
            </a:r>
            <a:endParaRPr lang="uk-UA" sz="3200" b="1" spc="-5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24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0341" y="1542161"/>
            <a:ext cx="6028690" cy="3505200"/>
            <a:chOff x="700341" y="1542161"/>
            <a:chExt cx="6028690" cy="350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9558" y="1715592"/>
              <a:ext cx="3149358" cy="33316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5104" y="1546923"/>
              <a:ext cx="2990850" cy="1390650"/>
            </a:xfrm>
            <a:custGeom>
              <a:avLst/>
              <a:gdLst/>
              <a:ahLst/>
              <a:cxnLst/>
              <a:rect l="l" t="t" r="r" b="b"/>
              <a:pathLst>
                <a:path w="2990850" h="1390650">
                  <a:moveTo>
                    <a:pt x="2990849" y="1390650"/>
                  </a:moveTo>
                  <a:lnTo>
                    <a:pt x="0" y="1390650"/>
                  </a:lnTo>
                  <a:lnTo>
                    <a:pt x="0" y="76200"/>
                  </a:lnTo>
                  <a:lnTo>
                    <a:pt x="5208" y="44201"/>
                  </a:lnTo>
                  <a:lnTo>
                    <a:pt x="20240" y="20240"/>
                  </a:lnTo>
                  <a:lnTo>
                    <a:pt x="44201" y="5208"/>
                  </a:lnTo>
                  <a:lnTo>
                    <a:pt x="76200" y="0"/>
                  </a:lnTo>
                  <a:lnTo>
                    <a:pt x="2914649" y="0"/>
                  </a:lnTo>
                  <a:lnTo>
                    <a:pt x="2942629" y="5208"/>
                  </a:lnTo>
                  <a:lnTo>
                    <a:pt x="2967037" y="20240"/>
                  </a:lnTo>
                  <a:lnTo>
                    <a:pt x="2984301" y="44201"/>
                  </a:lnTo>
                  <a:lnTo>
                    <a:pt x="2990849" y="76200"/>
                  </a:lnTo>
                  <a:lnTo>
                    <a:pt x="2990849" y="1390650"/>
                  </a:lnTo>
                  <a:close/>
                </a:path>
              </a:pathLst>
            </a:custGeom>
            <a:solidFill>
              <a:srgbClr val="FB5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5104" y="1546923"/>
              <a:ext cx="2990850" cy="1390650"/>
            </a:xfrm>
            <a:custGeom>
              <a:avLst/>
              <a:gdLst/>
              <a:ahLst/>
              <a:cxnLst/>
              <a:rect l="l" t="t" r="r" b="b"/>
              <a:pathLst>
                <a:path w="2990850" h="1390650">
                  <a:moveTo>
                    <a:pt x="76200" y="0"/>
                  </a:moveTo>
                  <a:lnTo>
                    <a:pt x="2914649" y="0"/>
                  </a:lnTo>
                  <a:lnTo>
                    <a:pt x="2942629" y="5208"/>
                  </a:lnTo>
                  <a:lnTo>
                    <a:pt x="2967037" y="20240"/>
                  </a:lnTo>
                  <a:lnTo>
                    <a:pt x="2984301" y="44201"/>
                  </a:lnTo>
                  <a:lnTo>
                    <a:pt x="2990849" y="76200"/>
                  </a:lnTo>
                  <a:lnTo>
                    <a:pt x="2990849" y="1390650"/>
                  </a:lnTo>
                  <a:lnTo>
                    <a:pt x="0" y="1390650"/>
                  </a:lnTo>
                  <a:lnTo>
                    <a:pt x="0" y="76200"/>
                  </a:lnTo>
                  <a:lnTo>
                    <a:pt x="5208" y="44201"/>
                  </a:lnTo>
                  <a:lnTo>
                    <a:pt x="20240" y="20240"/>
                  </a:lnTo>
                  <a:lnTo>
                    <a:pt x="44201" y="5208"/>
                  </a:lnTo>
                  <a:lnTo>
                    <a:pt x="76200" y="0"/>
                  </a:lnTo>
                  <a:close/>
                </a:path>
              </a:pathLst>
            </a:custGeom>
            <a:ln w="9525">
              <a:solidFill>
                <a:srgbClr val="FB5B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5104" y="1960905"/>
              <a:ext cx="2990850" cy="1047750"/>
            </a:xfrm>
            <a:custGeom>
              <a:avLst/>
              <a:gdLst/>
              <a:ahLst/>
              <a:cxnLst/>
              <a:rect l="l" t="t" r="r" b="b"/>
              <a:pathLst>
                <a:path w="2990850" h="1047750">
                  <a:moveTo>
                    <a:pt x="2914649" y="1047750"/>
                  </a:moveTo>
                  <a:lnTo>
                    <a:pt x="76200" y="1047750"/>
                  </a:lnTo>
                  <a:lnTo>
                    <a:pt x="44201" y="1042541"/>
                  </a:lnTo>
                  <a:lnTo>
                    <a:pt x="20240" y="1027509"/>
                  </a:lnTo>
                  <a:lnTo>
                    <a:pt x="5208" y="1003548"/>
                  </a:lnTo>
                  <a:lnTo>
                    <a:pt x="0" y="971550"/>
                  </a:lnTo>
                  <a:lnTo>
                    <a:pt x="0" y="0"/>
                  </a:lnTo>
                  <a:lnTo>
                    <a:pt x="2990849" y="0"/>
                  </a:lnTo>
                  <a:lnTo>
                    <a:pt x="2990849" y="971550"/>
                  </a:lnTo>
                  <a:lnTo>
                    <a:pt x="2984301" y="1003548"/>
                  </a:lnTo>
                  <a:lnTo>
                    <a:pt x="2967037" y="1027509"/>
                  </a:lnTo>
                  <a:lnTo>
                    <a:pt x="2942629" y="1042541"/>
                  </a:lnTo>
                  <a:lnTo>
                    <a:pt x="2914649" y="104775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5104" y="1960905"/>
              <a:ext cx="2990850" cy="1047750"/>
            </a:xfrm>
            <a:custGeom>
              <a:avLst/>
              <a:gdLst/>
              <a:ahLst/>
              <a:cxnLst/>
              <a:rect l="l" t="t" r="r" b="b"/>
              <a:pathLst>
                <a:path w="2990850" h="1047750">
                  <a:moveTo>
                    <a:pt x="2990849" y="0"/>
                  </a:moveTo>
                  <a:lnTo>
                    <a:pt x="2990849" y="971550"/>
                  </a:lnTo>
                  <a:lnTo>
                    <a:pt x="2984301" y="1003548"/>
                  </a:lnTo>
                  <a:lnTo>
                    <a:pt x="2967037" y="1027509"/>
                  </a:lnTo>
                  <a:lnTo>
                    <a:pt x="2942629" y="1042541"/>
                  </a:lnTo>
                  <a:lnTo>
                    <a:pt x="2914649" y="1047750"/>
                  </a:lnTo>
                  <a:lnTo>
                    <a:pt x="76200" y="1047750"/>
                  </a:lnTo>
                  <a:lnTo>
                    <a:pt x="44201" y="1042541"/>
                  </a:lnTo>
                  <a:lnTo>
                    <a:pt x="20240" y="1027509"/>
                  </a:lnTo>
                  <a:lnTo>
                    <a:pt x="5208" y="1003548"/>
                  </a:lnTo>
                  <a:lnTo>
                    <a:pt x="0" y="971550"/>
                  </a:lnTo>
                  <a:lnTo>
                    <a:pt x="0" y="0"/>
                  </a:lnTo>
                  <a:lnTo>
                    <a:pt x="2990849" y="0"/>
                  </a:lnTo>
                  <a:close/>
                </a:path>
              </a:pathLst>
            </a:custGeom>
            <a:ln w="952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70892" y="1557039"/>
            <a:ext cx="28102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err="1">
                <a:solidFill>
                  <a:srgbClr val="FFFFFF"/>
                </a:solidFill>
                <a:latin typeface="Comic Sans MS"/>
                <a:cs typeface="Comic Sans MS"/>
              </a:rPr>
              <a:t>Аналітичні</a:t>
            </a:r>
            <a:r>
              <a:rPr lang="ru-RU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ru-RU" spc="-5" dirty="0" err="1">
                <a:solidFill>
                  <a:srgbClr val="FFFFFF"/>
                </a:solidFill>
                <a:latin typeface="Comic Sans MS"/>
                <a:cs typeface="Comic Sans MS"/>
              </a:rPr>
              <a:t>навички</a:t>
            </a:r>
            <a:r>
              <a:rPr lang="ru-RU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4465" y="1963707"/>
            <a:ext cx="290288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 smtClean="0">
                <a:solidFill>
                  <a:srgbClr val="FB5B56"/>
                </a:solidFill>
                <a:latin typeface="Comic Sans MS"/>
                <a:cs typeface="Comic Sans MS"/>
              </a:rPr>
              <a:t>– </a:t>
            </a:r>
            <a:r>
              <a:rPr lang="ru-RU" sz="1200" spc="-5" dirty="0" err="1">
                <a:solidFill>
                  <a:srgbClr val="FB5B56"/>
                </a:solidFill>
                <a:latin typeface="Comic Sans MS"/>
                <a:cs typeface="Comic Sans MS"/>
              </a:rPr>
              <a:t>необхідні</a:t>
            </a:r>
            <a:r>
              <a:rPr lang="ru-RU" sz="1200" spc="-5" dirty="0">
                <a:solidFill>
                  <a:srgbClr val="FB5B56"/>
                </a:solidFill>
                <a:latin typeface="Comic Sans MS"/>
                <a:cs typeface="Comic Sans MS"/>
              </a:rPr>
              <a:t> для </a:t>
            </a:r>
            <a:r>
              <a:rPr lang="ru-RU" sz="1200" spc="-5" dirty="0" err="1">
                <a:solidFill>
                  <a:srgbClr val="FB5B56"/>
                </a:solidFill>
                <a:latin typeface="Comic Sans MS"/>
                <a:cs typeface="Comic Sans MS"/>
              </a:rPr>
              <a:t>дослідження</a:t>
            </a:r>
            <a:r>
              <a:rPr lang="ru-RU" sz="1200" spc="-5" dirty="0">
                <a:solidFill>
                  <a:srgbClr val="FB5B56"/>
                </a:solidFill>
                <a:latin typeface="Comic Sans MS"/>
                <a:cs typeface="Comic Sans MS"/>
              </a:rPr>
              <a:t> теми, </a:t>
            </a:r>
            <a:r>
              <a:rPr lang="ru-RU" sz="1200" spc="-5" dirty="0" err="1">
                <a:solidFill>
                  <a:srgbClr val="FB5B56"/>
                </a:solidFill>
                <a:latin typeface="Comic Sans MS"/>
                <a:cs typeface="Comic Sans MS"/>
              </a:rPr>
              <a:t>розроблення</a:t>
            </a:r>
            <a:r>
              <a:rPr lang="ru-RU" sz="1200" spc="-5" dirty="0">
                <a:solidFill>
                  <a:srgbClr val="FB5B56"/>
                </a:solidFill>
                <a:latin typeface="Comic Sans MS"/>
                <a:cs typeface="Comic Sans MS"/>
              </a:rPr>
              <a:t> плану та </a:t>
            </a:r>
            <a:r>
              <a:rPr lang="ru-RU" sz="1200" spc="-5" dirty="0" err="1">
                <a:solidFill>
                  <a:srgbClr val="FB5B56"/>
                </a:solidFill>
                <a:latin typeface="Comic Sans MS"/>
                <a:cs typeface="Comic Sans MS"/>
              </a:rPr>
              <a:t>графіка</a:t>
            </a:r>
            <a:r>
              <a:rPr lang="ru-RU" sz="1200" spc="-5" dirty="0">
                <a:solidFill>
                  <a:srgbClr val="FB5B56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FB5B56"/>
                </a:solidFill>
                <a:latin typeface="Comic Sans MS"/>
                <a:cs typeface="Comic Sans MS"/>
              </a:rPr>
              <a:t>реалізації</a:t>
            </a:r>
            <a:r>
              <a:rPr lang="ru-RU" sz="1200" spc="-5" dirty="0">
                <a:solidFill>
                  <a:srgbClr val="FB5B56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FB5B56"/>
                </a:solidFill>
                <a:latin typeface="Comic Sans MS"/>
                <a:cs typeface="Comic Sans MS"/>
              </a:rPr>
              <a:t>проєкту</a:t>
            </a:r>
            <a:r>
              <a:rPr lang="ru-RU" sz="1200" spc="-5" dirty="0">
                <a:solidFill>
                  <a:srgbClr val="FB5B56"/>
                </a:solidFill>
                <a:latin typeface="Comic Sans MS"/>
                <a:cs typeface="Comic Sans MS"/>
              </a:rPr>
              <a:t>, </a:t>
            </a:r>
            <a:r>
              <a:rPr lang="ru-RU" sz="1200" spc="-5" dirty="0" err="1" smtClean="0">
                <a:solidFill>
                  <a:srgbClr val="FB5B56"/>
                </a:solidFill>
                <a:latin typeface="Comic Sans MS"/>
                <a:cs typeface="Comic Sans MS"/>
              </a:rPr>
              <a:t>формулювання</a:t>
            </a:r>
            <a:r>
              <a:rPr lang="ru-RU" sz="1200" spc="-5" dirty="0" smtClean="0">
                <a:solidFill>
                  <a:srgbClr val="FB5B56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FB5B56"/>
                </a:solidFill>
                <a:latin typeface="Comic Sans MS"/>
                <a:cs typeface="Comic Sans MS"/>
              </a:rPr>
              <a:t>висновків</a:t>
            </a:r>
            <a:r>
              <a:rPr lang="ru-RU" sz="1200" spc="-5" dirty="0">
                <a:solidFill>
                  <a:srgbClr val="FB5B56"/>
                </a:solidFill>
                <a:latin typeface="Comic Sans MS"/>
                <a:cs typeface="Comic Sans MS"/>
              </a:rPr>
              <a:t> за результатами </a:t>
            </a:r>
            <a:r>
              <a:rPr lang="ru-RU" sz="1200" spc="-5" dirty="0" err="1">
                <a:solidFill>
                  <a:srgbClr val="FB5B56"/>
                </a:solidFill>
                <a:latin typeface="Comic Sans MS"/>
                <a:cs typeface="Comic Sans MS"/>
              </a:rPr>
              <a:t>проведеного</a:t>
            </a:r>
            <a:r>
              <a:rPr lang="ru-RU" sz="1200" spc="-5" dirty="0">
                <a:solidFill>
                  <a:srgbClr val="FB5B56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FB5B56"/>
                </a:solidFill>
                <a:latin typeface="Comic Sans MS"/>
                <a:cs typeface="Comic Sans MS"/>
              </a:rPr>
              <a:t>дослідження</a:t>
            </a:r>
            <a:r>
              <a:rPr lang="ru-RU" sz="1200" spc="-5" dirty="0">
                <a:solidFill>
                  <a:srgbClr val="FB5B56"/>
                </a:solidFill>
                <a:latin typeface="Comic Sans MS"/>
                <a:cs typeface="Comic Sans MS"/>
              </a:rPr>
              <a:t>.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699795" y="3856875"/>
            <a:ext cx="4033520" cy="2428875"/>
            <a:chOff x="699795" y="3856875"/>
            <a:chExt cx="4033520" cy="2428875"/>
          </a:xfrm>
        </p:grpSpPr>
        <p:sp>
          <p:nvSpPr>
            <p:cNvPr id="12" name="object 12"/>
            <p:cNvSpPr/>
            <p:nvPr/>
          </p:nvSpPr>
          <p:spPr>
            <a:xfrm>
              <a:off x="2191092" y="3916362"/>
              <a:ext cx="2486025" cy="923925"/>
            </a:xfrm>
            <a:custGeom>
              <a:avLst/>
              <a:gdLst/>
              <a:ahLst/>
              <a:cxnLst/>
              <a:rect l="l" t="t" r="r" b="b"/>
              <a:pathLst>
                <a:path w="2486025" h="923925">
                  <a:moveTo>
                    <a:pt x="2486025" y="0"/>
                  </a:moveTo>
                  <a:lnTo>
                    <a:pt x="0" y="0"/>
                  </a:lnTo>
                  <a:lnTo>
                    <a:pt x="0" y="923925"/>
                  </a:lnTo>
                </a:path>
              </a:pathLst>
            </a:custGeom>
            <a:ln w="3175">
              <a:solidFill>
                <a:srgbClr val="2F7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8736" y="3856875"/>
              <a:ext cx="114300" cy="1143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04557" y="4818951"/>
              <a:ext cx="2990850" cy="1390650"/>
            </a:xfrm>
            <a:custGeom>
              <a:avLst/>
              <a:gdLst/>
              <a:ahLst/>
              <a:cxnLst/>
              <a:rect l="l" t="t" r="r" b="b"/>
              <a:pathLst>
                <a:path w="2990850" h="1390650">
                  <a:moveTo>
                    <a:pt x="2990849" y="1390650"/>
                  </a:moveTo>
                  <a:lnTo>
                    <a:pt x="0" y="1390650"/>
                  </a:lnTo>
                  <a:lnTo>
                    <a:pt x="0" y="76200"/>
                  </a:lnTo>
                  <a:lnTo>
                    <a:pt x="5208" y="44201"/>
                  </a:lnTo>
                  <a:lnTo>
                    <a:pt x="20240" y="20240"/>
                  </a:lnTo>
                  <a:lnTo>
                    <a:pt x="44201" y="5208"/>
                  </a:lnTo>
                  <a:lnTo>
                    <a:pt x="76200" y="0"/>
                  </a:lnTo>
                  <a:lnTo>
                    <a:pt x="2914649" y="0"/>
                  </a:lnTo>
                  <a:lnTo>
                    <a:pt x="2942629" y="5208"/>
                  </a:lnTo>
                  <a:lnTo>
                    <a:pt x="2967037" y="20240"/>
                  </a:lnTo>
                  <a:lnTo>
                    <a:pt x="2984301" y="44201"/>
                  </a:lnTo>
                  <a:lnTo>
                    <a:pt x="2990849" y="76200"/>
                  </a:lnTo>
                  <a:lnTo>
                    <a:pt x="2990849" y="1390650"/>
                  </a:lnTo>
                  <a:close/>
                </a:path>
              </a:pathLst>
            </a:custGeom>
            <a:solidFill>
              <a:srgbClr val="2F79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4557" y="4818951"/>
              <a:ext cx="2990850" cy="1390650"/>
            </a:xfrm>
            <a:custGeom>
              <a:avLst/>
              <a:gdLst/>
              <a:ahLst/>
              <a:cxnLst/>
              <a:rect l="l" t="t" r="r" b="b"/>
              <a:pathLst>
                <a:path w="2990850" h="1390650">
                  <a:moveTo>
                    <a:pt x="76200" y="0"/>
                  </a:moveTo>
                  <a:lnTo>
                    <a:pt x="2914649" y="0"/>
                  </a:lnTo>
                  <a:lnTo>
                    <a:pt x="2942629" y="5208"/>
                  </a:lnTo>
                  <a:lnTo>
                    <a:pt x="2967037" y="20240"/>
                  </a:lnTo>
                  <a:lnTo>
                    <a:pt x="2984301" y="44201"/>
                  </a:lnTo>
                  <a:lnTo>
                    <a:pt x="2990849" y="76200"/>
                  </a:lnTo>
                  <a:lnTo>
                    <a:pt x="2990849" y="1390650"/>
                  </a:lnTo>
                  <a:lnTo>
                    <a:pt x="0" y="1390650"/>
                  </a:lnTo>
                  <a:lnTo>
                    <a:pt x="0" y="76200"/>
                  </a:lnTo>
                  <a:lnTo>
                    <a:pt x="5208" y="44201"/>
                  </a:lnTo>
                  <a:lnTo>
                    <a:pt x="20240" y="20240"/>
                  </a:lnTo>
                  <a:lnTo>
                    <a:pt x="44201" y="5208"/>
                  </a:lnTo>
                  <a:lnTo>
                    <a:pt x="76200" y="0"/>
                  </a:lnTo>
                  <a:close/>
                </a:path>
              </a:pathLst>
            </a:custGeom>
            <a:ln w="3175">
              <a:solidFill>
                <a:srgbClr val="2F7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4557" y="5232844"/>
              <a:ext cx="2990850" cy="1047750"/>
            </a:xfrm>
            <a:custGeom>
              <a:avLst/>
              <a:gdLst/>
              <a:ahLst/>
              <a:cxnLst/>
              <a:rect l="l" t="t" r="r" b="b"/>
              <a:pathLst>
                <a:path w="2990850" h="1047750">
                  <a:moveTo>
                    <a:pt x="2914649" y="1047750"/>
                  </a:moveTo>
                  <a:lnTo>
                    <a:pt x="76200" y="1047750"/>
                  </a:lnTo>
                  <a:lnTo>
                    <a:pt x="44201" y="1042541"/>
                  </a:lnTo>
                  <a:lnTo>
                    <a:pt x="20240" y="1027509"/>
                  </a:lnTo>
                  <a:lnTo>
                    <a:pt x="5208" y="1003548"/>
                  </a:lnTo>
                  <a:lnTo>
                    <a:pt x="0" y="971550"/>
                  </a:lnTo>
                  <a:lnTo>
                    <a:pt x="0" y="0"/>
                  </a:lnTo>
                  <a:lnTo>
                    <a:pt x="2990849" y="0"/>
                  </a:lnTo>
                  <a:lnTo>
                    <a:pt x="2990849" y="971550"/>
                  </a:lnTo>
                  <a:lnTo>
                    <a:pt x="2984301" y="1003548"/>
                  </a:lnTo>
                  <a:lnTo>
                    <a:pt x="2967037" y="1027509"/>
                  </a:lnTo>
                  <a:lnTo>
                    <a:pt x="2942629" y="1042541"/>
                  </a:lnTo>
                  <a:lnTo>
                    <a:pt x="2914649" y="104775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4557" y="5232844"/>
              <a:ext cx="2990850" cy="1047750"/>
            </a:xfrm>
            <a:custGeom>
              <a:avLst/>
              <a:gdLst/>
              <a:ahLst/>
              <a:cxnLst/>
              <a:rect l="l" t="t" r="r" b="b"/>
              <a:pathLst>
                <a:path w="2990850" h="1047750">
                  <a:moveTo>
                    <a:pt x="2990849" y="0"/>
                  </a:moveTo>
                  <a:lnTo>
                    <a:pt x="2990849" y="971550"/>
                  </a:lnTo>
                  <a:lnTo>
                    <a:pt x="2984301" y="1003548"/>
                  </a:lnTo>
                  <a:lnTo>
                    <a:pt x="2967037" y="1027509"/>
                  </a:lnTo>
                  <a:lnTo>
                    <a:pt x="2942629" y="1042541"/>
                  </a:lnTo>
                  <a:lnTo>
                    <a:pt x="2914649" y="1047750"/>
                  </a:lnTo>
                  <a:lnTo>
                    <a:pt x="76200" y="1047750"/>
                  </a:lnTo>
                  <a:lnTo>
                    <a:pt x="44201" y="1042541"/>
                  </a:lnTo>
                  <a:lnTo>
                    <a:pt x="20240" y="1027509"/>
                  </a:lnTo>
                  <a:lnTo>
                    <a:pt x="5208" y="1003548"/>
                  </a:lnTo>
                  <a:lnTo>
                    <a:pt x="0" y="971550"/>
                  </a:lnTo>
                  <a:lnTo>
                    <a:pt x="0" y="0"/>
                  </a:lnTo>
                  <a:lnTo>
                    <a:pt x="2990849" y="0"/>
                  </a:lnTo>
                  <a:close/>
                </a:path>
              </a:pathLst>
            </a:custGeom>
            <a:ln w="952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0892" y="4829224"/>
            <a:ext cx="27564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err="1">
                <a:solidFill>
                  <a:srgbClr val="FFFFFF"/>
                </a:solidFill>
                <a:latin typeface="Comic Sans MS"/>
                <a:cs typeface="Comic Sans MS"/>
              </a:rPr>
              <a:t>Математичні</a:t>
            </a:r>
            <a:r>
              <a:rPr lang="ru-RU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ru-RU" spc="-5" dirty="0" err="1">
                <a:solidFill>
                  <a:srgbClr val="FFFFFF"/>
                </a:solidFill>
                <a:latin typeface="Comic Sans MS"/>
                <a:cs typeface="Comic Sans MS"/>
              </a:rPr>
              <a:t>навички</a:t>
            </a:r>
            <a:r>
              <a:rPr lang="ru-RU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6108" y="5269649"/>
            <a:ext cx="28550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передбачають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проведення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обчислень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і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вимірювань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величин,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фіксацію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результатів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 smtClean="0">
                <a:solidFill>
                  <a:srgbClr val="2F798E"/>
                </a:solidFill>
                <a:latin typeface="Comic Sans MS"/>
                <a:cs typeface="Comic Sans MS"/>
              </a:rPr>
              <a:t>дослідження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, роботу з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даними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та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їхнє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пояснення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.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6287693" y="1545653"/>
            <a:ext cx="3709670" cy="1898014"/>
            <a:chOff x="6287693" y="1545653"/>
            <a:chExt cx="3709670" cy="1898014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7693" y="3328784"/>
              <a:ext cx="114300" cy="1143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01713" y="1546923"/>
              <a:ext cx="2990850" cy="1390650"/>
            </a:xfrm>
            <a:custGeom>
              <a:avLst/>
              <a:gdLst/>
              <a:ahLst/>
              <a:cxnLst/>
              <a:rect l="l" t="t" r="r" b="b"/>
              <a:pathLst>
                <a:path w="2990850" h="1390650">
                  <a:moveTo>
                    <a:pt x="2990850" y="1390650"/>
                  </a:moveTo>
                  <a:lnTo>
                    <a:pt x="0" y="1390650"/>
                  </a:lnTo>
                  <a:lnTo>
                    <a:pt x="0" y="76200"/>
                  </a:lnTo>
                  <a:lnTo>
                    <a:pt x="5208" y="44201"/>
                  </a:lnTo>
                  <a:lnTo>
                    <a:pt x="20240" y="20240"/>
                  </a:lnTo>
                  <a:lnTo>
                    <a:pt x="44201" y="5208"/>
                  </a:lnTo>
                  <a:lnTo>
                    <a:pt x="76200" y="0"/>
                  </a:lnTo>
                  <a:lnTo>
                    <a:pt x="2914650" y="0"/>
                  </a:lnTo>
                  <a:lnTo>
                    <a:pt x="2942629" y="5208"/>
                  </a:lnTo>
                  <a:lnTo>
                    <a:pt x="2967037" y="20240"/>
                  </a:lnTo>
                  <a:lnTo>
                    <a:pt x="2984301" y="44201"/>
                  </a:lnTo>
                  <a:lnTo>
                    <a:pt x="2990850" y="76200"/>
                  </a:lnTo>
                  <a:lnTo>
                    <a:pt x="2990850" y="139065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41910" y="1546923"/>
              <a:ext cx="3651250" cy="1812289"/>
            </a:xfrm>
            <a:custGeom>
              <a:avLst/>
              <a:gdLst/>
              <a:ahLst/>
              <a:cxnLst/>
              <a:rect l="l" t="t" r="r" b="b"/>
              <a:pathLst>
                <a:path w="3651250" h="1812289">
                  <a:moveTo>
                    <a:pt x="736003" y="0"/>
                  </a:moveTo>
                  <a:lnTo>
                    <a:pt x="3574453" y="0"/>
                  </a:lnTo>
                  <a:lnTo>
                    <a:pt x="3602432" y="5208"/>
                  </a:lnTo>
                  <a:lnTo>
                    <a:pt x="3626840" y="20240"/>
                  </a:lnTo>
                  <a:lnTo>
                    <a:pt x="3644104" y="44201"/>
                  </a:lnTo>
                  <a:lnTo>
                    <a:pt x="3650653" y="76200"/>
                  </a:lnTo>
                  <a:lnTo>
                    <a:pt x="3650653" y="1390650"/>
                  </a:lnTo>
                  <a:lnTo>
                    <a:pt x="659803" y="1390650"/>
                  </a:lnTo>
                  <a:lnTo>
                    <a:pt x="659803" y="76200"/>
                  </a:lnTo>
                  <a:lnTo>
                    <a:pt x="665012" y="44201"/>
                  </a:lnTo>
                  <a:lnTo>
                    <a:pt x="680043" y="20240"/>
                  </a:lnTo>
                  <a:lnTo>
                    <a:pt x="704005" y="5208"/>
                  </a:lnTo>
                  <a:lnTo>
                    <a:pt x="736003" y="0"/>
                  </a:lnTo>
                  <a:close/>
                </a:path>
                <a:path w="3651250" h="1812289">
                  <a:moveTo>
                    <a:pt x="0" y="1811731"/>
                  </a:moveTo>
                  <a:lnTo>
                    <a:pt x="0" y="173431"/>
                  </a:lnTo>
                  <a:lnTo>
                    <a:pt x="762000" y="173431"/>
                  </a:lnTo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01713" y="1960854"/>
              <a:ext cx="2990850" cy="1047750"/>
            </a:xfrm>
            <a:custGeom>
              <a:avLst/>
              <a:gdLst/>
              <a:ahLst/>
              <a:cxnLst/>
              <a:rect l="l" t="t" r="r" b="b"/>
              <a:pathLst>
                <a:path w="2990850" h="1047750">
                  <a:moveTo>
                    <a:pt x="2914650" y="1047749"/>
                  </a:moveTo>
                  <a:lnTo>
                    <a:pt x="76200" y="1047749"/>
                  </a:lnTo>
                  <a:lnTo>
                    <a:pt x="44201" y="1042541"/>
                  </a:lnTo>
                  <a:lnTo>
                    <a:pt x="20240" y="1027509"/>
                  </a:lnTo>
                  <a:lnTo>
                    <a:pt x="5208" y="1003548"/>
                  </a:lnTo>
                  <a:lnTo>
                    <a:pt x="0" y="971549"/>
                  </a:lnTo>
                  <a:lnTo>
                    <a:pt x="0" y="0"/>
                  </a:lnTo>
                  <a:lnTo>
                    <a:pt x="2990850" y="0"/>
                  </a:lnTo>
                  <a:lnTo>
                    <a:pt x="2990850" y="971549"/>
                  </a:lnTo>
                  <a:lnTo>
                    <a:pt x="2984301" y="1003548"/>
                  </a:lnTo>
                  <a:lnTo>
                    <a:pt x="2967037" y="1027509"/>
                  </a:lnTo>
                  <a:lnTo>
                    <a:pt x="2942629" y="1042541"/>
                  </a:lnTo>
                  <a:lnTo>
                    <a:pt x="2914650" y="1047749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01713" y="1960854"/>
              <a:ext cx="2990850" cy="1047750"/>
            </a:xfrm>
            <a:custGeom>
              <a:avLst/>
              <a:gdLst/>
              <a:ahLst/>
              <a:cxnLst/>
              <a:rect l="l" t="t" r="r" b="b"/>
              <a:pathLst>
                <a:path w="2990850" h="1047750">
                  <a:moveTo>
                    <a:pt x="2990850" y="0"/>
                  </a:moveTo>
                  <a:lnTo>
                    <a:pt x="2990850" y="971549"/>
                  </a:lnTo>
                  <a:lnTo>
                    <a:pt x="2984301" y="1003548"/>
                  </a:lnTo>
                  <a:lnTo>
                    <a:pt x="2967037" y="1027509"/>
                  </a:lnTo>
                  <a:lnTo>
                    <a:pt x="2942629" y="1042541"/>
                  </a:lnTo>
                  <a:lnTo>
                    <a:pt x="2914650" y="1047749"/>
                  </a:lnTo>
                  <a:lnTo>
                    <a:pt x="76200" y="1047749"/>
                  </a:lnTo>
                  <a:lnTo>
                    <a:pt x="44201" y="1042541"/>
                  </a:lnTo>
                  <a:lnTo>
                    <a:pt x="20240" y="1027509"/>
                  </a:lnTo>
                  <a:lnTo>
                    <a:pt x="5208" y="1003548"/>
                  </a:lnTo>
                  <a:lnTo>
                    <a:pt x="0" y="971549"/>
                  </a:lnTo>
                  <a:lnTo>
                    <a:pt x="0" y="0"/>
                  </a:lnTo>
                  <a:lnTo>
                    <a:pt x="2990850" y="0"/>
                  </a:lnTo>
                  <a:close/>
                </a:path>
              </a:pathLst>
            </a:custGeom>
            <a:ln w="952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67860" y="1557139"/>
            <a:ext cx="281884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Наукові</a:t>
            </a:r>
            <a:r>
              <a:rPr lang="ru-RU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ru-RU" spc="-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навички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20490" y="2016703"/>
            <a:ext cx="292193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дають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можливість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розподіляти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складні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наукові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системи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на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більш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дрібні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частини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, </a:t>
            </a:r>
            <a:r>
              <a:rPr lang="ru-RU" sz="1200" spc="-5" dirty="0" err="1" smtClean="0">
                <a:solidFill>
                  <a:srgbClr val="2F798E"/>
                </a:solidFill>
                <a:latin typeface="Comic Sans MS"/>
                <a:cs typeface="Comic Sans MS"/>
              </a:rPr>
              <a:t>ропізнавати</a:t>
            </a:r>
            <a:r>
              <a:rPr lang="ru-RU" sz="1200" spc="-5" dirty="0" smtClean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причинно-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наслідкові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зв'язки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та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доводити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власні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припущення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за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допомогою</a:t>
            </a:r>
            <a:r>
              <a:rPr lang="ru-RU" sz="1200" spc="-5" dirty="0">
                <a:solidFill>
                  <a:srgbClr val="2F798E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2F798E"/>
                </a:solidFill>
                <a:latin typeface="Comic Sans MS"/>
                <a:cs typeface="Comic Sans MS"/>
              </a:rPr>
              <a:t>фактів</a:t>
            </a:r>
            <a:r>
              <a:rPr lang="ru-RU" sz="1200" spc="-5" dirty="0" smtClean="0">
                <a:solidFill>
                  <a:srgbClr val="2F798E"/>
                </a:solidFill>
                <a:latin typeface="Comic Sans MS"/>
                <a:cs typeface="Comic Sans MS"/>
              </a:rPr>
              <a:t>.</a:t>
            </a:r>
            <a:endParaRPr lang="ru-RU" sz="1200" spc="-5" dirty="0">
              <a:solidFill>
                <a:srgbClr val="2F798E"/>
              </a:solidFill>
              <a:latin typeface="Comic Sans MS"/>
              <a:cs typeface="Comic Sans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936208" y="4365625"/>
            <a:ext cx="4061460" cy="1920239"/>
            <a:chOff x="5936208" y="4365625"/>
            <a:chExt cx="4061460" cy="1920239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6208" y="4365625"/>
              <a:ext cx="114300" cy="1143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001713" y="4818900"/>
              <a:ext cx="2990850" cy="1390650"/>
            </a:xfrm>
            <a:custGeom>
              <a:avLst/>
              <a:gdLst/>
              <a:ahLst/>
              <a:cxnLst/>
              <a:rect l="l" t="t" r="r" b="b"/>
              <a:pathLst>
                <a:path w="2990850" h="1390650">
                  <a:moveTo>
                    <a:pt x="2990850" y="1390650"/>
                  </a:moveTo>
                  <a:lnTo>
                    <a:pt x="0" y="1390650"/>
                  </a:lnTo>
                  <a:lnTo>
                    <a:pt x="0" y="76200"/>
                  </a:lnTo>
                  <a:lnTo>
                    <a:pt x="5208" y="44201"/>
                  </a:lnTo>
                  <a:lnTo>
                    <a:pt x="20240" y="20240"/>
                  </a:lnTo>
                  <a:lnTo>
                    <a:pt x="44201" y="5208"/>
                  </a:lnTo>
                  <a:lnTo>
                    <a:pt x="76200" y="0"/>
                  </a:lnTo>
                  <a:lnTo>
                    <a:pt x="2914650" y="0"/>
                  </a:lnTo>
                  <a:lnTo>
                    <a:pt x="2942629" y="5208"/>
                  </a:lnTo>
                  <a:lnTo>
                    <a:pt x="2967037" y="20240"/>
                  </a:lnTo>
                  <a:lnTo>
                    <a:pt x="2984301" y="44201"/>
                  </a:lnTo>
                  <a:lnTo>
                    <a:pt x="2990850" y="76200"/>
                  </a:lnTo>
                  <a:lnTo>
                    <a:pt x="2990850" y="1390650"/>
                  </a:lnTo>
                  <a:close/>
                </a:path>
              </a:pathLst>
            </a:custGeom>
            <a:solidFill>
              <a:srgbClr val="FB9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01713" y="4818900"/>
              <a:ext cx="2990850" cy="1390650"/>
            </a:xfrm>
            <a:custGeom>
              <a:avLst/>
              <a:gdLst/>
              <a:ahLst/>
              <a:cxnLst/>
              <a:rect l="l" t="t" r="r" b="b"/>
              <a:pathLst>
                <a:path w="2990850" h="1390650">
                  <a:moveTo>
                    <a:pt x="76200" y="0"/>
                  </a:moveTo>
                  <a:lnTo>
                    <a:pt x="2914650" y="0"/>
                  </a:lnTo>
                  <a:lnTo>
                    <a:pt x="2942629" y="5208"/>
                  </a:lnTo>
                  <a:lnTo>
                    <a:pt x="2967037" y="20240"/>
                  </a:lnTo>
                  <a:lnTo>
                    <a:pt x="2984301" y="44201"/>
                  </a:lnTo>
                  <a:lnTo>
                    <a:pt x="2990850" y="76200"/>
                  </a:lnTo>
                  <a:lnTo>
                    <a:pt x="2990850" y="1390650"/>
                  </a:lnTo>
                  <a:lnTo>
                    <a:pt x="0" y="1390650"/>
                  </a:lnTo>
                  <a:lnTo>
                    <a:pt x="0" y="76200"/>
                  </a:lnTo>
                  <a:lnTo>
                    <a:pt x="5208" y="44201"/>
                  </a:lnTo>
                  <a:lnTo>
                    <a:pt x="20240" y="20240"/>
                  </a:lnTo>
                  <a:lnTo>
                    <a:pt x="44201" y="5208"/>
                  </a:lnTo>
                  <a:lnTo>
                    <a:pt x="76200" y="0"/>
                  </a:lnTo>
                  <a:close/>
                </a:path>
              </a:pathLst>
            </a:custGeom>
            <a:ln w="3175">
              <a:solidFill>
                <a:srgbClr val="FB9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10719" y="4427588"/>
              <a:ext cx="2486025" cy="466725"/>
            </a:xfrm>
            <a:custGeom>
              <a:avLst/>
              <a:gdLst/>
              <a:ahLst/>
              <a:cxnLst/>
              <a:rect l="l" t="t" r="r" b="b"/>
              <a:pathLst>
                <a:path w="2486025" h="466725">
                  <a:moveTo>
                    <a:pt x="0" y="0"/>
                  </a:moveTo>
                  <a:lnTo>
                    <a:pt x="2486024" y="0"/>
                  </a:lnTo>
                  <a:lnTo>
                    <a:pt x="2486024" y="466725"/>
                  </a:lnTo>
                </a:path>
              </a:pathLst>
            </a:custGeom>
            <a:ln w="3175">
              <a:solidFill>
                <a:srgbClr val="EF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01713" y="5232946"/>
              <a:ext cx="2990850" cy="1047750"/>
            </a:xfrm>
            <a:custGeom>
              <a:avLst/>
              <a:gdLst/>
              <a:ahLst/>
              <a:cxnLst/>
              <a:rect l="l" t="t" r="r" b="b"/>
              <a:pathLst>
                <a:path w="2990850" h="1047750">
                  <a:moveTo>
                    <a:pt x="2914650" y="1047750"/>
                  </a:moveTo>
                  <a:lnTo>
                    <a:pt x="76200" y="1047750"/>
                  </a:lnTo>
                  <a:lnTo>
                    <a:pt x="44201" y="1042541"/>
                  </a:lnTo>
                  <a:lnTo>
                    <a:pt x="20240" y="1027509"/>
                  </a:lnTo>
                  <a:lnTo>
                    <a:pt x="5208" y="1003548"/>
                  </a:lnTo>
                  <a:lnTo>
                    <a:pt x="0" y="971550"/>
                  </a:lnTo>
                  <a:lnTo>
                    <a:pt x="0" y="0"/>
                  </a:lnTo>
                  <a:lnTo>
                    <a:pt x="2990850" y="0"/>
                  </a:lnTo>
                  <a:lnTo>
                    <a:pt x="2990850" y="971550"/>
                  </a:lnTo>
                  <a:lnTo>
                    <a:pt x="2984301" y="1003548"/>
                  </a:lnTo>
                  <a:lnTo>
                    <a:pt x="2967037" y="1027509"/>
                  </a:lnTo>
                  <a:lnTo>
                    <a:pt x="2942629" y="1042541"/>
                  </a:lnTo>
                  <a:lnTo>
                    <a:pt x="2914650" y="104775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01713" y="5232946"/>
              <a:ext cx="2990850" cy="1047750"/>
            </a:xfrm>
            <a:custGeom>
              <a:avLst/>
              <a:gdLst/>
              <a:ahLst/>
              <a:cxnLst/>
              <a:rect l="l" t="t" r="r" b="b"/>
              <a:pathLst>
                <a:path w="2990850" h="1047750">
                  <a:moveTo>
                    <a:pt x="2990850" y="0"/>
                  </a:moveTo>
                  <a:lnTo>
                    <a:pt x="2990850" y="971550"/>
                  </a:lnTo>
                  <a:lnTo>
                    <a:pt x="2984301" y="1003548"/>
                  </a:lnTo>
                  <a:lnTo>
                    <a:pt x="2967037" y="1027509"/>
                  </a:lnTo>
                  <a:lnTo>
                    <a:pt x="2942629" y="1042541"/>
                  </a:lnTo>
                  <a:lnTo>
                    <a:pt x="2914650" y="1047750"/>
                  </a:lnTo>
                  <a:lnTo>
                    <a:pt x="76200" y="1047750"/>
                  </a:lnTo>
                  <a:lnTo>
                    <a:pt x="44201" y="1042541"/>
                  </a:lnTo>
                  <a:lnTo>
                    <a:pt x="20240" y="1027509"/>
                  </a:lnTo>
                  <a:lnTo>
                    <a:pt x="5208" y="1003548"/>
                  </a:lnTo>
                  <a:lnTo>
                    <a:pt x="0" y="971550"/>
                  </a:lnTo>
                  <a:lnTo>
                    <a:pt x="0" y="0"/>
                  </a:lnTo>
                  <a:lnTo>
                    <a:pt x="2990850" y="0"/>
                  </a:lnTo>
                  <a:close/>
                </a:path>
              </a:pathLst>
            </a:custGeom>
            <a:ln w="952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167860" y="4829075"/>
            <a:ext cx="281884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err="1">
                <a:solidFill>
                  <a:srgbClr val="FFFFFF"/>
                </a:solidFill>
                <a:latin typeface="Comic Sans MS"/>
                <a:cs typeface="Comic Sans MS"/>
              </a:rPr>
              <a:t>Інженерні</a:t>
            </a:r>
            <a:r>
              <a:rPr lang="ru-RU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ru-RU" spc="-5" dirty="0" err="1">
                <a:solidFill>
                  <a:srgbClr val="FFFFFF"/>
                </a:solidFill>
                <a:latin typeface="Comic Sans MS"/>
                <a:cs typeface="Comic Sans MS"/>
              </a:rPr>
              <a:t>навички</a:t>
            </a:r>
            <a:r>
              <a:rPr lang="ru-RU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32549" y="5264313"/>
            <a:ext cx="292838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забезпечують</a:t>
            </a:r>
            <a:r>
              <a:rPr lang="ru-RU" sz="1200" spc="-5" dirty="0">
                <a:solidFill>
                  <a:srgbClr val="FB9C52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усунення</a:t>
            </a:r>
            <a:r>
              <a:rPr lang="ru-RU" sz="1200" spc="-5" dirty="0">
                <a:solidFill>
                  <a:srgbClr val="FB9C52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джерела</a:t>
            </a:r>
            <a:r>
              <a:rPr lang="ru-RU" sz="1200" spc="-5" dirty="0">
                <a:solidFill>
                  <a:srgbClr val="FB9C52"/>
                </a:solidFill>
                <a:latin typeface="Comic Sans MS"/>
                <a:cs typeface="Comic Sans MS"/>
              </a:rPr>
              <a:t> «</a:t>
            </a: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проблеми</a:t>
            </a:r>
            <a:r>
              <a:rPr lang="ru-RU" sz="1200" spc="-5" dirty="0">
                <a:solidFill>
                  <a:srgbClr val="FB9C52"/>
                </a:solidFill>
                <a:latin typeface="Comic Sans MS"/>
                <a:cs typeface="Comic Sans MS"/>
              </a:rPr>
              <a:t>», </a:t>
            </a: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модифікацію</a:t>
            </a:r>
            <a:r>
              <a:rPr lang="ru-RU" sz="1200" spc="-5" dirty="0">
                <a:solidFill>
                  <a:srgbClr val="FB9C52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моделі</a:t>
            </a:r>
            <a:r>
              <a:rPr lang="ru-RU" sz="1200" spc="-5" dirty="0">
                <a:solidFill>
                  <a:srgbClr val="FB9C52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чи</a:t>
            </a:r>
            <a:r>
              <a:rPr lang="ru-RU" sz="1200" spc="-5" dirty="0">
                <a:solidFill>
                  <a:srgbClr val="FB9C52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налагодження</a:t>
            </a:r>
            <a:r>
              <a:rPr lang="ru-RU" sz="1200" spc="-5" dirty="0">
                <a:solidFill>
                  <a:srgbClr val="FB9C52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smtClean="0">
                <a:solidFill>
                  <a:srgbClr val="FB9C52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 smtClean="0">
                <a:solidFill>
                  <a:srgbClr val="FB9C52"/>
                </a:solidFill>
                <a:latin typeface="Comic Sans MS"/>
                <a:cs typeface="Comic Sans MS"/>
              </a:rPr>
              <a:t>її</a:t>
            </a:r>
            <a:r>
              <a:rPr lang="ru-RU" sz="1200" spc="-5" dirty="0" smtClean="0">
                <a:solidFill>
                  <a:srgbClr val="FB9C52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функціонування</a:t>
            </a:r>
            <a:r>
              <a:rPr lang="ru-RU" sz="1200" spc="-5" dirty="0">
                <a:solidFill>
                  <a:srgbClr val="FB9C52"/>
                </a:solidFill>
                <a:latin typeface="Comic Sans MS"/>
                <a:cs typeface="Comic Sans MS"/>
              </a:rPr>
              <a:t>, </a:t>
            </a: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уміння</a:t>
            </a:r>
            <a:r>
              <a:rPr lang="ru-RU" sz="1200" spc="-5" dirty="0">
                <a:solidFill>
                  <a:srgbClr val="FB9C52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використовувати</a:t>
            </a:r>
            <a:r>
              <a:rPr lang="ru-RU" sz="1200" spc="-5" dirty="0">
                <a:solidFill>
                  <a:srgbClr val="FB9C52"/>
                </a:solidFill>
                <a:latin typeface="Comic Sans MS"/>
                <a:cs typeface="Comic Sans MS"/>
              </a:rPr>
              <a:t>,  за потреби, </a:t>
            </a: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комп'ютерну</a:t>
            </a:r>
            <a:r>
              <a:rPr lang="ru-RU" sz="1200" spc="-5" dirty="0">
                <a:solidFill>
                  <a:srgbClr val="FB9C52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техніку</a:t>
            </a:r>
            <a:r>
              <a:rPr lang="ru-RU" sz="1200" spc="-5" dirty="0">
                <a:solidFill>
                  <a:srgbClr val="FB9C52"/>
                </a:solidFill>
                <a:latin typeface="Comic Sans MS"/>
                <a:cs typeface="Comic Sans MS"/>
              </a:rPr>
              <a:t> та </a:t>
            </a: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інше</a:t>
            </a:r>
            <a:r>
              <a:rPr lang="ru-RU" sz="1200" spc="-5" dirty="0">
                <a:solidFill>
                  <a:srgbClr val="FB9C52"/>
                </a:solidFill>
                <a:latin typeface="Comic Sans MS"/>
                <a:cs typeface="Comic Sans MS"/>
              </a:rPr>
              <a:t> </a:t>
            </a:r>
            <a:r>
              <a:rPr lang="ru-RU" sz="1200" spc="-5" dirty="0" err="1">
                <a:solidFill>
                  <a:srgbClr val="FB9C52"/>
                </a:solidFill>
                <a:latin typeface="Comic Sans MS"/>
                <a:cs typeface="Comic Sans MS"/>
              </a:rPr>
              <a:t>обладнання</a:t>
            </a:r>
            <a:r>
              <a:rPr lang="ru-RU" sz="1200" spc="-5" dirty="0" smtClean="0">
                <a:solidFill>
                  <a:srgbClr val="FB9C52"/>
                </a:solidFill>
                <a:latin typeface="Comic Sans MS"/>
                <a:cs typeface="Comic Sans MS"/>
              </a:rPr>
              <a:t>.</a:t>
            </a:r>
            <a:endParaRPr lang="ru-RU" sz="1200" spc="-5" dirty="0">
              <a:solidFill>
                <a:srgbClr val="FB9C52"/>
              </a:solidFill>
              <a:latin typeface="Comic Sans MS"/>
              <a:cs typeface="Comic Sans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27990" y="7043842"/>
            <a:ext cx="10439400" cy="424815"/>
            <a:chOff x="127990" y="7043842"/>
            <a:chExt cx="10439400" cy="424815"/>
          </a:xfrm>
        </p:grpSpPr>
        <p:sp>
          <p:nvSpPr>
            <p:cNvPr id="41" name="object 41"/>
            <p:cNvSpPr/>
            <p:nvPr/>
          </p:nvSpPr>
          <p:spPr>
            <a:xfrm>
              <a:off x="127990" y="7045042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08"/>
                  </a:moveTo>
                  <a:lnTo>
                    <a:pt x="0" y="156908"/>
                  </a:lnTo>
                  <a:lnTo>
                    <a:pt x="0" y="423608"/>
                  </a:lnTo>
                  <a:lnTo>
                    <a:pt x="9750133" y="423608"/>
                  </a:lnTo>
                  <a:lnTo>
                    <a:pt x="9750133" y="156908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08"/>
                  </a:moveTo>
                  <a:lnTo>
                    <a:pt x="10178758" y="156908"/>
                  </a:lnTo>
                  <a:lnTo>
                    <a:pt x="10178758" y="423608"/>
                  </a:lnTo>
                  <a:lnTo>
                    <a:pt x="10439400" y="423608"/>
                  </a:lnTo>
                  <a:lnTo>
                    <a:pt x="10439400" y="156908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78123" y="7045032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27990" y="99463"/>
            <a:ext cx="3343275" cy="701040"/>
            <a:chOff x="127990" y="99463"/>
            <a:chExt cx="3343275" cy="701040"/>
          </a:xfrm>
        </p:grpSpPr>
        <p:sp>
          <p:nvSpPr>
            <p:cNvPr id="45" name="object 45"/>
            <p:cNvSpPr/>
            <p:nvPr/>
          </p:nvSpPr>
          <p:spPr>
            <a:xfrm>
              <a:off x="2733027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189"/>
                  </a:lnTo>
                  <a:lnTo>
                    <a:pt x="350189" y="700443"/>
                  </a:lnTo>
                  <a:lnTo>
                    <a:pt x="700443" y="350189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2072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58656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98953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61652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101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79929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63544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4"/>
                  </a:lnTo>
                  <a:lnTo>
                    <a:pt x="88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81947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4"/>
                  </a:lnTo>
                  <a:lnTo>
                    <a:pt x="218973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5411" y="139395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117"/>
                  </a:moveTo>
                  <a:lnTo>
                    <a:pt x="74066" y="0"/>
                  </a:lnTo>
                  <a:lnTo>
                    <a:pt x="148183" y="74117"/>
                  </a:lnTo>
                  <a:lnTo>
                    <a:pt x="74066" y="148183"/>
                  </a:lnTo>
                  <a:lnTo>
                    <a:pt x="0" y="74117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79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7990" y="445198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213053" y="99463"/>
            <a:ext cx="3347085" cy="701040"/>
            <a:chOff x="7213053" y="99463"/>
            <a:chExt cx="3347085" cy="701040"/>
          </a:xfrm>
        </p:grpSpPr>
        <p:sp>
          <p:nvSpPr>
            <p:cNvPr id="56" name="object 56"/>
            <p:cNvSpPr/>
            <p:nvPr/>
          </p:nvSpPr>
          <p:spPr>
            <a:xfrm>
              <a:off x="7251902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189"/>
                  </a:lnTo>
                  <a:lnTo>
                    <a:pt x="350240" y="700443"/>
                  </a:lnTo>
                  <a:lnTo>
                    <a:pt x="700481" y="350189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9471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9123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17816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80527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8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52828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178748" y="445198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82407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00861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534274" y="135432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32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395"/>
                  </a:moveTo>
                  <a:lnTo>
                    <a:pt x="74117" y="473328"/>
                  </a:lnTo>
                  <a:lnTo>
                    <a:pt x="148183" y="547395"/>
                  </a:lnTo>
                  <a:lnTo>
                    <a:pt x="74117" y="621512"/>
                  </a:lnTo>
                  <a:lnTo>
                    <a:pt x="0" y="547395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67" name="object 43"/>
          <p:cNvSpPr txBox="1">
            <a:spLocks/>
          </p:cNvSpPr>
          <p:nvPr/>
        </p:nvSpPr>
        <p:spPr>
          <a:xfrm>
            <a:off x="2558656" y="679704"/>
            <a:ext cx="58708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08585" algn="ctr">
              <a:spcBef>
                <a:spcPts val="100"/>
              </a:spcBef>
            </a:pPr>
            <a:r>
              <a:rPr lang="uk-UA" sz="3200" b="1" spc="-5" dirty="0" smtClean="0">
                <a:solidFill>
                  <a:schemeClr val="accent5">
                    <a:lumMod val="50000"/>
                  </a:schemeClr>
                </a:solidFill>
              </a:rPr>
              <a:t>Ключові </a:t>
            </a:r>
            <a:r>
              <a:rPr lang="en-US" sz="3200" b="1" spc="-5" dirty="0" smtClean="0">
                <a:solidFill>
                  <a:schemeClr val="accent5">
                    <a:lumMod val="50000"/>
                  </a:schemeClr>
                </a:solidFill>
              </a:rPr>
              <a:t>STEM- </a:t>
            </a:r>
            <a:r>
              <a:rPr lang="uk-UA" sz="3200" b="1" spc="-5" dirty="0" smtClean="0">
                <a:solidFill>
                  <a:schemeClr val="accent5">
                    <a:lumMod val="50000"/>
                  </a:schemeClr>
                </a:solidFill>
              </a:rPr>
              <a:t>навички?</a:t>
            </a:r>
            <a:endParaRPr lang="uk-UA" sz="3200" b="1" spc="-5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3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40"/>
          <p:cNvGrpSpPr/>
          <p:nvPr/>
        </p:nvGrpSpPr>
        <p:grpSpPr>
          <a:xfrm>
            <a:off x="127990" y="7041797"/>
            <a:ext cx="10439400" cy="425450"/>
            <a:chOff x="127990" y="7041797"/>
            <a:chExt cx="10439400" cy="425450"/>
          </a:xfrm>
        </p:grpSpPr>
        <p:sp>
          <p:nvSpPr>
            <p:cNvPr id="41" name="object 41"/>
            <p:cNvSpPr/>
            <p:nvPr/>
          </p:nvSpPr>
          <p:spPr>
            <a:xfrm>
              <a:off x="127990" y="7042997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72"/>
                  </a:moveTo>
                  <a:lnTo>
                    <a:pt x="0" y="156972"/>
                  </a:lnTo>
                  <a:lnTo>
                    <a:pt x="0" y="423672"/>
                  </a:lnTo>
                  <a:lnTo>
                    <a:pt x="9750133" y="423672"/>
                  </a:lnTo>
                  <a:lnTo>
                    <a:pt x="9750133" y="156972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72"/>
                  </a:moveTo>
                  <a:lnTo>
                    <a:pt x="10178758" y="156972"/>
                  </a:lnTo>
                  <a:lnTo>
                    <a:pt x="10178758" y="423672"/>
                  </a:lnTo>
                  <a:lnTo>
                    <a:pt x="10439400" y="423672"/>
                  </a:lnTo>
                  <a:lnTo>
                    <a:pt x="10439400" y="156972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78123" y="7042987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878235" y="229337"/>
            <a:ext cx="70570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smtClean="0">
                <a:solidFill>
                  <a:schemeClr val="accent5">
                    <a:lumMod val="50000"/>
                  </a:schemeClr>
                </a:solidFill>
              </a:rPr>
              <a:t>STEM</a:t>
            </a:r>
            <a:r>
              <a:rPr lang="uk-UA" sz="3200" b="1" spc="-5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sz="3200" b="1" spc="-5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0" y="97431"/>
            <a:ext cx="2381545" cy="701040"/>
            <a:chOff x="701813" y="97431"/>
            <a:chExt cx="2764639" cy="701040"/>
          </a:xfrm>
        </p:grpSpPr>
        <p:sp>
          <p:nvSpPr>
            <p:cNvPr id="45" name="object 45"/>
            <p:cNvSpPr/>
            <p:nvPr/>
          </p:nvSpPr>
          <p:spPr>
            <a:xfrm>
              <a:off x="2733027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240"/>
                  </a:lnTo>
                  <a:lnTo>
                    <a:pt x="350189" y="700481"/>
                  </a:lnTo>
                  <a:lnTo>
                    <a:pt x="700443" y="350240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2072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58656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98953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61652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101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79929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63544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88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8194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5411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066"/>
                  </a:moveTo>
                  <a:lnTo>
                    <a:pt x="74066" y="0"/>
                  </a:lnTo>
                  <a:lnTo>
                    <a:pt x="148183" y="74066"/>
                  </a:lnTo>
                  <a:lnTo>
                    <a:pt x="74066" y="148183"/>
                  </a:lnTo>
                  <a:lnTo>
                    <a:pt x="0" y="74066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28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 flipV="1">
              <a:off x="701813" y="443165"/>
              <a:ext cx="1671638" cy="45719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8252406" y="116141"/>
            <a:ext cx="2266833" cy="701040"/>
            <a:chOff x="7217816" y="97431"/>
            <a:chExt cx="2634474" cy="701040"/>
          </a:xfrm>
        </p:grpSpPr>
        <p:sp>
          <p:nvSpPr>
            <p:cNvPr id="56" name="object 56"/>
            <p:cNvSpPr/>
            <p:nvPr/>
          </p:nvSpPr>
          <p:spPr>
            <a:xfrm>
              <a:off x="7251902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240"/>
                  </a:lnTo>
                  <a:lnTo>
                    <a:pt x="350240" y="700481"/>
                  </a:lnTo>
                  <a:lnTo>
                    <a:pt x="700481" y="350240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9471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9123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17816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80527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8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8240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0861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34274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83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446"/>
                  </a:moveTo>
                  <a:lnTo>
                    <a:pt x="74117" y="473329"/>
                  </a:lnTo>
                  <a:lnTo>
                    <a:pt x="148183" y="547446"/>
                  </a:lnTo>
                  <a:lnTo>
                    <a:pt x="74117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7" y="443166"/>
              <a:ext cx="1673543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73998" y="3476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6641" y="752802"/>
            <a:ext cx="1017875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Алгоритм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вчителя</a:t>
            </a:r>
            <a:r>
              <a:rPr lang="ru-RU" b="1" dirty="0"/>
              <a:t> до STEM-уроку</a:t>
            </a:r>
            <a:endParaRPr lang="ru-RU" dirty="0"/>
          </a:p>
          <a:p>
            <a:r>
              <a:rPr lang="ru-RU" dirty="0"/>
              <a:t>В основу </a:t>
            </a:r>
            <a:r>
              <a:rPr lang="ru-RU" dirty="0" err="1"/>
              <a:t>унікальної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методики STEM </a:t>
            </a:r>
            <a:r>
              <a:rPr lang="ru-RU" dirty="0" err="1"/>
              <a:t>покладено</a:t>
            </a:r>
            <a:r>
              <a:rPr lang="ru-RU" dirty="0"/>
              <a:t> </a:t>
            </a:r>
            <a:r>
              <a:rPr lang="ru-RU" dirty="0" err="1"/>
              <a:t>комплексне</a:t>
            </a:r>
            <a:r>
              <a:rPr lang="ru-RU" dirty="0"/>
              <a:t> </a:t>
            </a:r>
            <a:r>
              <a:rPr lang="ru-RU" dirty="0" err="1"/>
              <a:t>одночасне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за 45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опановують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з математики, </a:t>
            </a:r>
            <a:r>
              <a:rPr lang="ru-RU" dirty="0" err="1"/>
              <a:t>фізики</a:t>
            </a:r>
            <a:r>
              <a:rPr lang="ru-RU" dirty="0"/>
              <a:t>, </a:t>
            </a:r>
            <a:r>
              <a:rPr lang="ru-RU" dirty="0" err="1"/>
              <a:t>природничих</a:t>
            </a:r>
            <a:r>
              <a:rPr lang="ru-RU" dirty="0"/>
              <a:t> наук та </a:t>
            </a:r>
            <a:r>
              <a:rPr lang="ru-RU" dirty="0" err="1"/>
              <a:t>вчаться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реалізовувати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коротко </a:t>
            </a:r>
            <a:r>
              <a:rPr lang="ru-RU" dirty="0" err="1"/>
              <a:t>структурувати</a:t>
            </a:r>
            <a:r>
              <a:rPr lang="ru-RU" dirty="0"/>
              <a:t>, методика STEM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Формування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проблеми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Практичні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дії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учнів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щодо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розв'язання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завдання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проблеми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), яка основана на реальному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житті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. 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Аналіз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результатів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ru-RU" dirty="0"/>
              <a:t>На перший </a:t>
            </a:r>
            <a:r>
              <a:rPr lang="ru-RU" dirty="0" err="1"/>
              <a:t>погляд</a:t>
            </a:r>
            <a:r>
              <a:rPr lang="ru-RU" dirty="0"/>
              <a:t>, </a:t>
            </a:r>
            <a:r>
              <a:rPr lang="ru-RU" dirty="0" err="1"/>
              <a:t>планування</a:t>
            </a:r>
            <a:r>
              <a:rPr lang="ru-RU" dirty="0"/>
              <a:t> уроку STEM,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областей,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здатися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складною. Але </a:t>
            </a:r>
            <a:r>
              <a:rPr lang="ru-RU" dirty="0" err="1"/>
              <a:t>дотримання</a:t>
            </a:r>
            <a:r>
              <a:rPr lang="ru-RU" dirty="0"/>
              <a:t> простого алгоритму </a:t>
            </a:r>
            <a:r>
              <a:rPr lang="ru-RU" dirty="0" err="1"/>
              <a:t>конструювання</a:t>
            </a:r>
            <a:r>
              <a:rPr lang="ru-RU" dirty="0"/>
              <a:t> уроку дозволить </a:t>
            </a:r>
            <a:r>
              <a:rPr lang="ru-RU" dirty="0" err="1"/>
              <a:t>перетворити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підготовку</a:t>
            </a:r>
            <a:r>
              <a:rPr lang="ru-RU" dirty="0"/>
              <a:t> на </a:t>
            </a:r>
            <a:r>
              <a:rPr lang="ru-RU" dirty="0" err="1"/>
              <a:t>простий</a:t>
            </a:r>
            <a:r>
              <a:rPr lang="ru-RU" dirty="0"/>
              <a:t> та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цікавий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результативний</a:t>
            </a:r>
            <a:r>
              <a:rPr lang="ru-RU" dirty="0"/>
              <a:t> та </a:t>
            </a:r>
            <a:r>
              <a:rPr lang="ru-RU" dirty="0" err="1"/>
              <a:t>по-справжньому</a:t>
            </a:r>
            <a:r>
              <a:rPr lang="ru-RU" dirty="0"/>
              <a:t> </a:t>
            </a:r>
            <a:r>
              <a:rPr lang="ru-RU" dirty="0" err="1"/>
              <a:t>захопливий</a:t>
            </a:r>
            <a:r>
              <a:rPr lang="ru-RU" dirty="0"/>
              <a:t> STEM-урок </a:t>
            </a:r>
            <a:r>
              <a:rPr lang="ru-RU" dirty="0" err="1"/>
              <a:t>варто</a:t>
            </a:r>
            <a:r>
              <a:rPr lang="ru-RU" dirty="0"/>
              <a:t>: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7030A0"/>
                </a:solidFill>
              </a:rPr>
              <a:t>визначити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основну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ідею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7030A0"/>
                </a:solidFill>
              </a:rPr>
              <a:t>сформулювати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проблемне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питання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7030A0"/>
                </a:solidFill>
              </a:rPr>
              <a:t>визначити</a:t>
            </a:r>
            <a:r>
              <a:rPr lang="ru-RU" b="1" dirty="0">
                <a:solidFill>
                  <a:srgbClr val="7030A0"/>
                </a:solidFill>
              </a:rPr>
              <a:t> час </a:t>
            </a:r>
            <a:r>
              <a:rPr lang="ru-RU" b="1" dirty="0" err="1">
                <a:solidFill>
                  <a:srgbClr val="7030A0"/>
                </a:solidFill>
              </a:rPr>
              <a:t>проведення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дослідження</a:t>
            </a:r>
            <a:r>
              <a:rPr lang="ru-RU" b="1" dirty="0">
                <a:solidFill>
                  <a:srgbClr val="7030A0"/>
                </a:solidFill>
              </a:rPr>
              <a:t> (один урок, </a:t>
            </a:r>
            <a:r>
              <a:rPr lang="ru-RU" b="1" dirty="0" err="1">
                <a:solidFill>
                  <a:srgbClr val="7030A0"/>
                </a:solidFill>
              </a:rPr>
              <a:t>тиждень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місяць</a:t>
            </a:r>
            <a:r>
              <a:rPr lang="ru-RU" b="1" dirty="0">
                <a:solidFill>
                  <a:srgbClr val="7030A0"/>
                </a:solidFill>
              </a:rPr>
              <a:t>);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7030A0"/>
                </a:solidFill>
              </a:rPr>
              <a:t>сформулювати</a:t>
            </a:r>
            <a:r>
              <a:rPr lang="ru-RU" b="1" dirty="0">
                <a:solidFill>
                  <a:srgbClr val="7030A0"/>
                </a:solidFill>
              </a:rPr>
              <a:t> мету;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7030A0"/>
                </a:solidFill>
              </a:rPr>
              <a:t>поставити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чіткі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завдання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відповідають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віковим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особливостям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учнів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7030A0"/>
                </a:solidFill>
              </a:rPr>
              <a:t>визначити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необхідні</a:t>
            </a:r>
            <a:r>
              <a:rPr lang="ru-RU" b="1" dirty="0">
                <a:solidFill>
                  <a:srgbClr val="7030A0"/>
                </a:solidFill>
              </a:rPr>
              <a:t> для </a:t>
            </a:r>
            <a:r>
              <a:rPr lang="ru-RU" b="1" dirty="0" err="1">
                <a:solidFill>
                  <a:srgbClr val="7030A0"/>
                </a:solidFill>
              </a:rPr>
              <a:t>роботи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матеріали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7030A0"/>
                </a:solidFill>
              </a:rPr>
              <a:t>прописати</a:t>
            </a:r>
            <a:r>
              <a:rPr lang="ru-RU" b="1" dirty="0">
                <a:solidFill>
                  <a:srgbClr val="7030A0"/>
                </a:solidFill>
              </a:rPr>
              <a:t> (для себе) </a:t>
            </a:r>
            <a:r>
              <a:rPr lang="ru-RU" b="1" dirty="0" err="1">
                <a:solidFill>
                  <a:srgbClr val="7030A0"/>
                </a:solidFill>
              </a:rPr>
              <a:t>очікуваний</a:t>
            </a:r>
            <a:r>
              <a:rPr lang="ru-RU" b="1" dirty="0">
                <a:solidFill>
                  <a:srgbClr val="7030A0"/>
                </a:solidFill>
              </a:rPr>
              <a:t> результат.</a:t>
            </a:r>
          </a:p>
          <a:p>
            <a:r>
              <a:rPr lang="ru-RU" dirty="0" err="1"/>
              <a:t>Незважаючи</a:t>
            </a:r>
            <a:r>
              <a:rPr lang="ru-RU" dirty="0"/>
              <a:t> на шаблон </a:t>
            </a:r>
            <a:r>
              <a:rPr lang="ru-RU" dirty="0" err="1"/>
              <a:t>підготовки</a:t>
            </a:r>
            <a:r>
              <a:rPr lang="ru-RU" dirty="0"/>
              <a:t>, </a:t>
            </a:r>
            <a:r>
              <a:rPr lang="ru-RU" dirty="0" err="1"/>
              <a:t>кожен</a:t>
            </a:r>
            <a:r>
              <a:rPr lang="ru-RU" dirty="0"/>
              <a:t> STEM-урок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неповторним</a:t>
            </a:r>
            <a:r>
              <a:rPr lang="ru-RU" dirty="0"/>
              <a:t> та несхожим на </a:t>
            </a:r>
            <a:r>
              <a:rPr lang="ru-RU" dirty="0" err="1"/>
              <a:t>попередній</a:t>
            </a:r>
            <a:r>
              <a:rPr lang="ru-RU" dirty="0"/>
              <a:t>. Головне - </a:t>
            </a:r>
            <a:r>
              <a:rPr lang="ru-RU" dirty="0" err="1"/>
              <a:t>зацікавити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  </a:t>
            </a:r>
            <a:r>
              <a:rPr lang="ru-RU" dirty="0" err="1"/>
              <a:t>незвичними</a:t>
            </a:r>
            <a:r>
              <a:rPr lang="ru-RU" dirty="0"/>
              <a:t> способами </a:t>
            </a:r>
            <a:r>
              <a:rPr lang="ru-RU" dirty="0" err="1"/>
              <a:t>опанування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та  </a:t>
            </a:r>
            <a:r>
              <a:rPr lang="ru-RU" dirty="0" err="1"/>
              <a:t>пошуком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73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40"/>
          <p:cNvGrpSpPr/>
          <p:nvPr/>
        </p:nvGrpSpPr>
        <p:grpSpPr>
          <a:xfrm>
            <a:off x="127990" y="7041797"/>
            <a:ext cx="10439400" cy="425450"/>
            <a:chOff x="127990" y="7041797"/>
            <a:chExt cx="10439400" cy="425450"/>
          </a:xfrm>
        </p:grpSpPr>
        <p:sp>
          <p:nvSpPr>
            <p:cNvPr id="41" name="object 41"/>
            <p:cNvSpPr/>
            <p:nvPr/>
          </p:nvSpPr>
          <p:spPr>
            <a:xfrm>
              <a:off x="127990" y="7042997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72"/>
                  </a:moveTo>
                  <a:lnTo>
                    <a:pt x="0" y="156972"/>
                  </a:lnTo>
                  <a:lnTo>
                    <a:pt x="0" y="423672"/>
                  </a:lnTo>
                  <a:lnTo>
                    <a:pt x="9750133" y="423672"/>
                  </a:lnTo>
                  <a:lnTo>
                    <a:pt x="9750133" y="156972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72"/>
                  </a:moveTo>
                  <a:lnTo>
                    <a:pt x="10178758" y="156972"/>
                  </a:lnTo>
                  <a:lnTo>
                    <a:pt x="10178758" y="423672"/>
                  </a:lnTo>
                  <a:lnTo>
                    <a:pt x="10439400" y="423672"/>
                  </a:lnTo>
                  <a:lnTo>
                    <a:pt x="10439400" y="156972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78123" y="7042987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752715" y="452179"/>
            <a:ext cx="70570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5" dirty="0" err="1">
                <a:solidFill>
                  <a:schemeClr val="accent5">
                    <a:lumMod val="50000"/>
                  </a:schemeClr>
                </a:solidFill>
              </a:rPr>
              <a:t>Важливі</a:t>
            </a:r>
            <a:r>
              <a:rPr lang="ru-RU" sz="3200" b="1" spc="-5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spc="-5" dirty="0" err="1">
                <a:solidFill>
                  <a:schemeClr val="accent5">
                    <a:lumMod val="50000"/>
                  </a:schemeClr>
                </a:solidFill>
              </a:rPr>
              <a:t>складові</a:t>
            </a:r>
            <a:r>
              <a:rPr lang="ru-RU" sz="3200" b="1" spc="-5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spc="-5" dirty="0">
                <a:solidFill>
                  <a:schemeClr val="accent5">
                    <a:lumMod val="50000"/>
                  </a:schemeClr>
                </a:solidFill>
              </a:rPr>
              <a:t>STEM-</a:t>
            </a:r>
            <a:r>
              <a:rPr lang="ru-RU" sz="3200" b="1" spc="-5" dirty="0">
                <a:solidFill>
                  <a:schemeClr val="accent5">
                    <a:lumMod val="50000"/>
                  </a:schemeClr>
                </a:solidFill>
              </a:rPr>
              <a:t>уроку</a:t>
            </a:r>
          </a:p>
        </p:txBody>
      </p:sp>
      <p:grpSp>
        <p:nvGrpSpPr>
          <p:cNvPr id="44" name="object 44"/>
          <p:cNvGrpSpPr/>
          <p:nvPr/>
        </p:nvGrpSpPr>
        <p:grpSpPr>
          <a:xfrm>
            <a:off x="0" y="97431"/>
            <a:ext cx="2381545" cy="701040"/>
            <a:chOff x="701813" y="97431"/>
            <a:chExt cx="2764639" cy="701040"/>
          </a:xfrm>
        </p:grpSpPr>
        <p:sp>
          <p:nvSpPr>
            <p:cNvPr id="45" name="object 45"/>
            <p:cNvSpPr/>
            <p:nvPr/>
          </p:nvSpPr>
          <p:spPr>
            <a:xfrm>
              <a:off x="2733027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240"/>
                  </a:lnTo>
                  <a:lnTo>
                    <a:pt x="350189" y="700481"/>
                  </a:lnTo>
                  <a:lnTo>
                    <a:pt x="700443" y="350240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2072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58656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98953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61652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101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79929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63544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88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8194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5411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066"/>
                  </a:moveTo>
                  <a:lnTo>
                    <a:pt x="74066" y="0"/>
                  </a:lnTo>
                  <a:lnTo>
                    <a:pt x="148183" y="74066"/>
                  </a:lnTo>
                  <a:lnTo>
                    <a:pt x="74066" y="148183"/>
                  </a:lnTo>
                  <a:lnTo>
                    <a:pt x="0" y="74066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28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 flipV="1">
              <a:off x="701813" y="443165"/>
              <a:ext cx="1671638" cy="45719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8252406" y="116141"/>
            <a:ext cx="2266833" cy="701040"/>
            <a:chOff x="7217816" y="97431"/>
            <a:chExt cx="2634474" cy="701040"/>
          </a:xfrm>
        </p:grpSpPr>
        <p:sp>
          <p:nvSpPr>
            <p:cNvPr id="56" name="object 56"/>
            <p:cNvSpPr/>
            <p:nvPr/>
          </p:nvSpPr>
          <p:spPr>
            <a:xfrm>
              <a:off x="7251902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240"/>
                  </a:lnTo>
                  <a:lnTo>
                    <a:pt x="350240" y="700481"/>
                  </a:lnTo>
                  <a:lnTo>
                    <a:pt x="700481" y="350240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9471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9123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17816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80527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8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8240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0861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34274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83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446"/>
                  </a:moveTo>
                  <a:lnTo>
                    <a:pt x="74117" y="473329"/>
                  </a:lnTo>
                  <a:lnTo>
                    <a:pt x="148183" y="547446"/>
                  </a:lnTo>
                  <a:lnTo>
                    <a:pt x="74117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7" y="443166"/>
              <a:ext cx="1673543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73998" y="3476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550" y="885825"/>
            <a:ext cx="1060524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Ефективний</a:t>
            </a:r>
            <a:r>
              <a:rPr lang="ru-RU" sz="1600" dirty="0" smtClean="0"/>
              <a:t> </a:t>
            </a:r>
            <a:r>
              <a:rPr lang="en-US" sz="1600" dirty="0" smtClean="0"/>
              <a:t>STEM-</a:t>
            </a:r>
            <a:r>
              <a:rPr lang="ru-RU" sz="1600" dirty="0" smtClean="0"/>
              <a:t>урок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заохочувати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учнів</a:t>
            </a:r>
            <a:r>
              <a:rPr lang="ru-RU" sz="1600" dirty="0" smtClean="0"/>
              <a:t> до </a:t>
            </a:r>
            <a:r>
              <a:rPr lang="ru-RU" sz="1600" dirty="0" err="1" smtClean="0"/>
              <a:t>обміну</a:t>
            </a:r>
            <a:r>
              <a:rPr lang="ru-RU" sz="1600" dirty="0" smtClean="0"/>
              <a:t> </a:t>
            </a:r>
            <a:r>
              <a:rPr lang="ru-RU" sz="1600" dirty="0" err="1" smtClean="0"/>
              <a:t>ідеями</a:t>
            </a:r>
            <a:r>
              <a:rPr lang="ru-RU" sz="1600" dirty="0" smtClean="0"/>
              <a:t>, </a:t>
            </a:r>
            <a:r>
              <a:rPr lang="ru-RU" sz="1600" dirty="0" err="1" smtClean="0"/>
              <a:t>застосування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підходу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прийняття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практичних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рішень</a:t>
            </a:r>
            <a:r>
              <a:rPr lang="ru-RU" sz="1600" dirty="0" smtClean="0"/>
              <a:t>. </a:t>
            </a:r>
            <a:r>
              <a:rPr lang="ru-RU" sz="1600" dirty="0" err="1" smtClean="0"/>
              <a:t>Забезпечити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плідну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конструктивну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школярів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допоможуть</a:t>
            </a:r>
            <a:r>
              <a:rPr lang="ru-RU" sz="1600" dirty="0" smtClean="0"/>
              <a:t> </a:t>
            </a:r>
            <a:r>
              <a:rPr lang="ru-RU" sz="1600" dirty="0" err="1" smtClean="0"/>
              <a:t>такі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прийоми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•	</a:t>
            </a:r>
            <a:r>
              <a:rPr lang="ru-RU" sz="1600" b="1" dirty="0" err="1" smtClean="0">
                <a:solidFill>
                  <a:srgbClr val="7030A0"/>
                </a:solidFill>
              </a:rPr>
              <a:t>Запитання</a:t>
            </a:r>
            <a:r>
              <a:rPr lang="ru-RU" sz="1600" b="1" dirty="0" smtClean="0">
                <a:solidFill>
                  <a:srgbClr val="7030A0"/>
                </a:solidFill>
              </a:rPr>
              <a:t>.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Використовуйте</a:t>
            </a:r>
            <a:r>
              <a:rPr lang="ru-RU" sz="1600" dirty="0" smtClean="0"/>
              <a:t> початок уроку як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зацікавити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</a:t>
            </a:r>
            <a:r>
              <a:rPr lang="ru-RU" sz="1600" dirty="0" err="1" smtClean="0"/>
              <a:t>учнів</a:t>
            </a:r>
            <a:r>
              <a:rPr lang="ru-RU" sz="1600" dirty="0" smtClean="0"/>
              <a:t> і </a:t>
            </a:r>
            <a:r>
              <a:rPr lang="ru-RU" sz="1600" dirty="0" err="1" smtClean="0"/>
              <a:t>запустити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їхнє</a:t>
            </a:r>
            <a:r>
              <a:rPr lang="ru-RU" sz="1600" dirty="0" smtClean="0"/>
              <a:t> </a:t>
            </a:r>
            <a:r>
              <a:rPr lang="ru-RU" sz="1600" dirty="0" err="1" smtClean="0"/>
              <a:t>нестандартне</a:t>
            </a:r>
            <a:r>
              <a:rPr lang="ru-RU" sz="1600" dirty="0" smtClean="0"/>
              <a:t> </a:t>
            </a:r>
            <a:r>
              <a:rPr lang="ru-RU" sz="1600" dirty="0" err="1" smtClean="0"/>
              <a:t>мислення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Наприклад</a:t>
            </a:r>
            <a:r>
              <a:rPr lang="ru-RU" sz="1600" dirty="0" smtClean="0"/>
              <a:t>, запитайте у них,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вони </a:t>
            </a:r>
            <a:r>
              <a:rPr lang="ru-RU" sz="1600" dirty="0" err="1" smtClean="0"/>
              <a:t>хочуть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створити</a:t>
            </a:r>
            <a:r>
              <a:rPr lang="ru-RU" sz="1600" dirty="0" smtClean="0"/>
              <a:t>. Як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використати</a:t>
            </a:r>
            <a:r>
              <a:rPr lang="ru-RU" sz="1600" dirty="0" smtClean="0"/>
              <a:t> у </a:t>
            </a:r>
            <a:r>
              <a:rPr lang="ru-RU" sz="1600" dirty="0" err="1" smtClean="0"/>
              <a:t>повсякденному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житті</a:t>
            </a:r>
            <a:r>
              <a:rPr lang="ru-RU" sz="1600" dirty="0" smtClean="0"/>
              <a:t>? Як вони </a:t>
            </a:r>
            <a:r>
              <a:rPr lang="ru-RU" sz="1600" dirty="0" err="1" smtClean="0"/>
              <a:t>це</a:t>
            </a:r>
            <a:r>
              <a:rPr lang="ru-RU" sz="1600" dirty="0" smtClean="0"/>
              <a:t> оформлять? </a:t>
            </a:r>
          </a:p>
          <a:p>
            <a:r>
              <a:rPr lang="ru-RU" sz="1600" dirty="0" smtClean="0"/>
              <a:t>•	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</a:rPr>
              <a:t>Обговорення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Комунікація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бути </a:t>
            </a:r>
            <a:r>
              <a:rPr lang="ru-RU" sz="1600" dirty="0" err="1" smtClean="0"/>
              <a:t>процесом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продуктивної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співпраці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дає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висловити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якомога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</a:t>
            </a:r>
            <a:r>
              <a:rPr lang="ru-RU" sz="1600" dirty="0" err="1" smtClean="0"/>
              <a:t>ідей</a:t>
            </a:r>
            <a:r>
              <a:rPr lang="ru-RU" sz="1600" dirty="0" smtClean="0"/>
              <a:t> й голос кожного буде </a:t>
            </a:r>
            <a:r>
              <a:rPr lang="ru-RU" sz="1600" dirty="0" err="1" smtClean="0"/>
              <a:t>почутий</a:t>
            </a:r>
            <a:r>
              <a:rPr lang="ru-RU" sz="1600" dirty="0" smtClean="0"/>
              <a:t>. Для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потрібно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природну</a:t>
            </a:r>
            <a:r>
              <a:rPr lang="ru-RU" sz="1600" dirty="0" smtClean="0"/>
              <a:t> зону без </a:t>
            </a:r>
            <a:r>
              <a:rPr lang="ru-RU" sz="1600" dirty="0" err="1" smtClean="0"/>
              <a:t>засуджень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заохочуватиме</a:t>
            </a:r>
            <a:r>
              <a:rPr lang="ru-RU" sz="1600" dirty="0" smtClean="0"/>
              <a:t> </a:t>
            </a:r>
            <a:r>
              <a:rPr lang="ru-RU" sz="1600" dirty="0" err="1" smtClean="0"/>
              <a:t>учнів</a:t>
            </a:r>
            <a:r>
              <a:rPr lang="ru-RU" sz="1600" dirty="0" smtClean="0"/>
              <a:t> </a:t>
            </a:r>
            <a:r>
              <a:rPr lang="ru-RU" sz="1600" dirty="0" err="1" smtClean="0"/>
              <a:t>демонструвати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ефективні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навички</a:t>
            </a:r>
            <a:r>
              <a:rPr lang="ru-RU" sz="1600" dirty="0" smtClean="0"/>
              <a:t> </a:t>
            </a:r>
            <a:r>
              <a:rPr lang="ru-RU" sz="1600" dirty="0" err="1" smtClean="0"/>
              <a:t>слухання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залишатися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зосередженими</a:t>
            </a:r>
            <a:r>
              <a:rPr lang="ru-RU" sz="1600" dirty="0" smtClean="0"/>
              <a:t>. </a:t>
            </a:r>
            <a:r>
              <a:rPr lang="ru-RU" sz="1600" dirty="0" err="1" smtClean="0"/>
              <a:t>Мозковий</a:t>
            </a:r>
            <a:r>
              <a:rPr lang="ru-RU" sz="1600" dirty="0" smtClean="0"/>
              <a:t> штурм </a:t>
            </a:r>
            <a:r>
              <a:rPr lang="ru-RU" sz="1600" dirty="0" err="1" smtClean="0"/>
              <a:t>вголос</a:t>
            </a:r>
            <a:r>
              <a:rPr lang="ru-RU" sz="1600" dirty="0" smtClean="0"/>
              <a:t> – </a:t>
            </a:r>
            <a:r>
              <a:rPr lang="ru-RU" sz="1600" dirty="0" err="1" smtClean="0"/>
              <a:t>чудова</a:t>
            </a:r>
            <a:r>
              <a:rPr lang="ru-RU" sz="1600" dirty="0" smtClean="0"/>
              <a:t> </a:t>
            </a:r>
            <a:r>
              <a:rPr lang="ru-RU" sz="1600" dirty="0" err="1" smtClean="0"/>
              <a:t>стратегія</a:t>
            </a:r>
            <a:r>
              <a:rPr lang="ru-RU" sz="1600" dirty="0" smtClean="0"/>
              <a:t>, але </a:t>
            </a:r>
            <a:r>
              <a:rPr lang="ru-RU" sz="1600" dirty="0" err="1" smtClean="0"/>
              <a:t>інтелектуальні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карти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бути </a:t>
            </a:r>
            <a:r>
              <a:rPr lang="ru-RU" sz="1600" dirty="0" err="1" smtClean="0"/>
              <a:t>чудовим</a:t>
            </a:r>
            <a:r>
              <a:rPr lang="ru-RU" sz="1600" dirty="0" smtClean="0"/>
              <a:t> способом </a:t>
            </a:r>
            <a:r>
              <a:rPr lang="ru-RU" sz="1600" dirty="0" err="1" smtClean="0"/>
              <a:t>знайти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нові</a:t>
            </a:r>
            <a:r>
              <a:rPr lang="ru-RU" sz="1600" dirty="0" smtClean="0"/>
              <a:t>  </a:t>
            </a:r>
            <a:r>
              <a:rPr lang="ru-RU" sz="1600" dirty="0" err="1" smtClean="0"/>
              <a:t>ідеї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•	</a:t>
            </a:r>
            <a:r>
              <a:rPr lang="ru-RU" sz="1600" b="1" dirty="0" err="1" smtClean="0">
                <a:solidFill>
                  <a:srgbClr val="00B050"/>
                </a:solidFill>
              </a:rPr>
              <a:t>Дослідження</a:t>
            </a:r>
            <a:r>
              <a:rPr lang="ru-RU" sz="1600" b="1" dirty="0" smtClean="0">
                <a:solidFill>
                  <a:srgbClr val="00B050"/>
                </a:solidFill>
              </a:rPr>
              <a:t>. </a:t>
            </a:r>
            <a:r>
              <a:rPr lang="ru-RU" sz="1600" dirty="0" err="1" smtClean="0"/>
              <a:t>Спілкування</a:t>
            </a:r>
            <a:r>
              <a:rPr lang="ru-RU" sz="1600" dirty="0" smtClean="0"/>
              <a:t> з учителями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дисциплін</a:t>
            </a:r>
            <a:r>
              <a:rPr lang="ru-RU" sz="1600" dirty="0" smtClean="0"/>
              <a:t>, </a:t>
            </a:r>
            <a:r>
              <a:rPr lang="ru-RU" sz="1600" dirty="0" err="1" smtClean="0"/>
              <a:t>анкетування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однолітків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пошук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матеріалів</a:t>
            </a:r>
            <a:r>
              <a:rPr lang="ru-RU" sz="1600" dirty="0" smtClean="0"/>
              <a:t> в </a:t>
            </a:r>
            <a:r>
              <a:rPr lang="ru-RU" sz="1600" dirty="0" err="1" smtClean="0"/>
              <a:t>інтернеті</a:t>
            </a:r>
            <a:r>
              <a:rPr lang="ru-RU" sz="1600" dirty="0" smtClean="0"/>
              <a:t>, перегляд </a:t>
            </a:r>
            <a:r>
              <a:rPr lang="ru-RU" sz="1600" dirty="0" err="1" smtClean="0"/>
              <a:t>відповідних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відео</a:t>
            </a:r>
            <a:r>
              <a:rPr lang="ru-RU" sz="1600" dirty="0" smtClean="0"/>
              <a:t> є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важливою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складовою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навчання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Ця</a:t>
            </a:r>
            <a:r>
              <a:rPr lang="ru-RU" sz="1600" dirty="0" smtClean="0"/>
              <a:t> робота  </a:t>
            </a:r>
            <a:r>
              <a:rPr lang="ru-RU" sz="1600" dirty="0" err="1" smtClean="0"/>
              <a:t>допоможе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учням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дізнатися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подібні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продукти</a:t>
            </a:r>
            <a:r>
              <a:rPr lang="ru-RU" sz="1600" dirty="0" smtClean="0"/>
              <a:t> </a:t>
            </a: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існують</a:t>
            </a:r>
            <a:r>
              <a:rPr lang="ru-RU" sz="1600" dirty="0" smtClean="0"/>
              <a:t>, і </a:t>
            </a:r>
            <a:r>
              <a:rPr lang="ru-RU" sz="1600" dirty="0" err="1" smtClean="0"/>
              <a:t>дати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їм</a:t>
            </a:r>
            <a:r>
              <a:rPr lang="ru-RU" sz="1600" dirty="0" smtClean="0"/>
              <a:t> </a:t>
            </a:r>
            <a:r>
              <a:rPr lang="ru-RU" sz="1600" dirty="0" err="1" smtClean="0"/>
              <a:t>ідеї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реалізації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свого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задуму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•	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Планування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600" dirty="0" err="1" smtClean="0"/>
              <a:t>Цей</a:t>
            </a:r>
            <a:r>
              <a:rPr lang="ru-RU" sz="1600" dirty="0" smtClean="0"/>
              <a:t> </a:t>
            </a:r>
            <a:r>
              <a:rPr lang="ru-RU" sz="1600" dirty="0" err="1" smtClean="0"/>
              <a:t>етап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бути </a:t>
            </a:r>
            <a:r>
              <a:rPr lang="ru-RU" sz="1600" dirty="0" err="1" smtClean="0"/>
              <a:t>найскладнішою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частиною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учнів</a:t>
            </a:r>
            <a:r>
              <a:rPr lang="ru-RU" sz="1600" dirty="0" smtClean="0"/>
              <a:t>,  </a:t>
            </a:r>
            <a:r>
              <a:rPr lang="ru-RU" sz="1600" dirty="0" err="1" smtClean="0"/>
              <a:t>адже</a:t>
            </a:r>
            <a:r>
              <a:rPr lang="ru-RU" sz="1600" dirty="0" smtClean="0"/>
              <a:t> </a:t>
            </a:r>
            <a:r>
              <a:rPr lang="ru-RU" sz="1600" dirty="0" err="1" smtClean="0"/>
              <a:t>їм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доведеться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проаналізувати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проведені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дослідження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вибрати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оптимальне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спланувати</a:t>
            </a:r>
            <a:r>
              <a:rPr lang="ru-RU" sz="1600" dirty="0" smtClean="0"/>
              <a:t>, як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втілити</a:t>
            </a:r>
            <a:r>
              <a:rPr lang="ru-RU" sz="1600" dirty="0" smtClean="0"/>
              <a:t> в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. </a:t>
            </a:r>
            <a:r>
              <a:rPr lang="ru-RU" sz="1600" dirty="0" err="1" smtClean="0"/>
              <a:t>Обов’язково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допомагайте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своїм</a:t>
            </a:r>
            <a:r>
              <a:rPr lang="ru-RU" sz="1600" dirty="0" smtClean="0"/>
              <a:t> </a:t>
            </a:r>
            <a:r>
              <a:rPr lang="ru-RU" sz="1600" dirty="0" err="1" smtClean="0"/>
              <a:t>учням</a:t>
            </a:r>
            <a:r>
              <a:rPr lang="ru-RU" sz="1600" dirty="0" smtClean="0"/>
              <a:t>, </a:t>
            </a:r>
            <a:r>
              <a:rPr lang="ru-RU" sz="1600" dirty="0" err="1" smtClean="0"/>
              <a:t>переконавшись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думки кожного </a:t>
            </a:r>
            <a:r>
              <a:rPr lang="ru-RU" sz="1600" dirty="0" err="1" smtClean="0"/>
              <a:t>враховані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Практична </a:t>
            </a:r>
            <a:r>
              <a:rPr lang="ru-RU" sz="1600" b="1" dirty="0" err="1">
                <a:solidFill>
                  <a:srgbClr val="FF0000"/>
                </a:solidFill>
              </a:rPr>
              <a:t>діяльність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  <a:r>
              <a:rPr lang="ru-RU" sz="1600" dirty="0" err="1"/>
              <a:t>Незалежно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того, </a:t>
            </a:r>
            <a:r>
              <a:rPr lang="ru-RU" sz="1600" dirty="0" err="1"/>
              <a:t>розробляють</a:t>
            </a:r>
            <a:r>
              <a:rPr lang="ru-RU" sz="1600" dirty="0"/>
              <a:t> </a:t>
            </a:r>
            <a:r>
              <a:rPr lang="ru-RU" sz="1600" dirty="0" err="1"/>
              <a:t>учні</a:t>
            </a:r>
            <a:r>
              <a:rPr lang="ru-RU" sz="1600" dirty="0"/>
              <a:t> </a:t>
            </a:r>
            <a:r>
              <a:rPr lang="ru-RU" sz="1600" dirty="0" err="1"/>
              <a:t>концепцію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щось</a:t>
            </a:r>
            <a:r>
              <a:rPr lang="ru-RU" sz="1600" dirty="0"/>
              <a:t> </a:t>
            </a:r>
            <a:r>
              <a:rPr lang="ru-RU" sz="1600" dirty="0" err="1"/>
              <a:t>конструюють</a:t>
            </a:r>
            <a:r>
              <a:rPr lang="ru-RU" sz="1600" dirty="0"/>
              <a:t>, STEM-урок </a:t>
            </a:r>
            <a:r>
              <a:rPr lang="ru-RU" sz="1600" dirty="0" err="1"/>
              <a:t>має</a:t>
            </a:r>
            <a:r>
              <a:rPr lang="ru-RU" sz="1600" dirty="0"/>
              <a:t> бути </a:t>
            </a:r>
            <a:r>
              <a:rPr lang="ru-RU" sz="1600" dirty="0" err="1"/>
              <a:t>творчим</a:t>
            </a:r>
            <a:r>
              <a:rPr lang="ru-RU" sz="1600" dirty="0"/>
              <a:t> та </a:t>
            </a:r>
            <a:r>
              <a:rPr lang="ru-RU" sz="1600" dirty="0" err="1"/>
              <a:t>супроводжуватись</a:t>
            </a:r>
            <a:r>
              <a:rPr lang="ru-RU" sz="1600" dirty="0"/>
              <a:t> </a:t>
            </a:r>
            <a:r>
              <a:rPr lang="ru-RU" sz="1600" dirty="0" err="1"/>
              <a:t>практичними</a:t>
            </a:r>
            <a:r>
              <a:rPr lang="ru-RU" sz="1600" dirty="0"/>
              <a:t> </a:t>
            </a:r>
            <a:r>
              <a:rPr lang="ru-RU" sz="1600" dirty="0" err="1"/>
              <a:t>діями</a:t>
            </a:r>
            <a:r>
              <a:rPr lang="ru-RU" sz="1600" dirty="0"/>
              <a:t>. </a:t>
            </a:r>
            <a:r>
              <a:rPr lang="ru-RU" sz="1600" dirty="0" err="1"/>
              <a:t>Така</a:t>
            </a:r>
            <a:r>
              <a:rPr lang="ru-RU" sz="1600" dirty="0"/>
              <a:t> робота не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їм</a:t>
            </a:r>
            <a:r>
              <a:rPr lang="ru-RU" sz="1600" dirty="0"/>
              <a:t> </a:t>
            </a:r>
            <a:r>
              <a:rPr lang="ru-RU" sz="1600" dirty="0" err="1"/>
              <a:t>нудьгувати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відволікатися</a:t>
            </a:r>
            <a:r>
              <a:rPr lang="ru-RU" sz="1600" dirty="0"/>
              <a:t>, а </a:t>
            </a:r>
            <a:r>
              <a:rPr lang="ru-RU" sz="1600" dirty="0" err="1"/>
              <a:t>створений</a:t>
            </a:r>
            <a:r>
              <a:rPr lang="ru-RU" sz="1600" dirty="0"/>
              <a:t> продукт буде для них </a:t>
            </a:r>
            <a:r>
              <a:rPr lang="ru-RU" sz="1600" dirty="0" err="1"/>
              <a:t>справжньою</a:t>
            </a:r>
            <a:r>
              <a:rPr lang="ru-RU" sz="1600" dirty="0"/>
              <a:t> </a:t>
            </a:r>
            <a:r>
              <a:rPr lang="ru-RU" sz="1600" dirty="0" err="1"/>
              <a:t>винагородою</a:t>
            </a:r>
            <a:r>
              <a:rPr lang="ru-RU" sz="1600" dirty="0"/>
              <a:t>. </a:t>
            </a:r>
          </a:p>
          <a:p>
            <a:r>
              <a:rPr lang="ru-RU" sz="1600" dirty="0"/>
              <a:t>•	</a:t>
            </a:r>
            <a:r>
              <a:rPr lang="ru-RU" sz="1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Тестування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1600" dirty="0"/>
              <a:t>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прийом</a:t>
            </a:r>
            <a:r>
              <a:rPr lang="ru-RU" sz="1600" dirty="0"/>
              <a:t> </a:t>
            </a:r>
            <a:r>
              <a:rPr lang="ru-RU" sz="1600" dirty="0" err="1"/>
              <a:t>передбачає</a:t>
            </a:r>
            <a:r>
              <a:rPr lang="ru-RU" sz="1600" dirty="0"/>
              <a:t> </a:t>
            </a:r>
            <a:r>
              <a:rPr lang="ru-RU" sz="1600" dirty="0" err="1"/>
              <a:t>визначення</a:t>
            </a:r>
            <a:r>
              <a:rPr lang="ru-RU" sz="1600" dirty="0"/>
              <a:t> </a:t>
            </a:r>
            <a:r>
              <a:rPr lang="ru-RU" sz="1600" dirty="0" err="1"/>
              <a:t>учнями</a:t>
            </a:r>
            <a:r>
              <a:rPr lang="ru-RU" sz="1600" dirty="0"/>
              <a:t> способу </a:t>
            </a:r>
            <a:r>
              <a:rPr lang="ru-RU" sz="1600" dirty="0" err="1"/>
              <a:t>перевірки</a:t>
            </a:r>
            <a:r>
              <a:rPr lang="ru-RU" sz="1600" dirty="0"/>
              <a:t> </a:t>
            </a:r>
            <a:r>
              <a:rPr lang="ru-RU" sz="1600" dirty="0" err="1"/>
              <a:t>ефективності</a:t>
            </a:r>
            <a:r>
              <a:rPr lang="ru-RU" sz="1600" dirty="0"/>
              <a:t> </a:t>
            </a:r>
            <a:r>
              <a:rPr lang="ru-RU" sz="1600" dirty="0" err="1"/>
              <a:t>їхніх</a:t>
            </a:r>
            <a:r>
              <a:rPr lang="ru-RU" sz="1600" dirty="0"/>
              <a:t> </a:t>
            </a:r>
            <a:r>
              <a:rPr lang="ru-RU" sz="1600" dirty="0" err="1"/>
              <a:t>творінь</a:t>
            </a:r>
            <a:r>
              <a:rPr lang="ru-RU" sz="1600" dirty="0"/>
              <a:t> та </a:t>
            </a:r>
            <a:r>
              <a:rPr lang="ru-RU" sz="1600" dirty="0" err="1"/>
              <a:t>запис</a:t>
            </a:r>
            <a:r>
              <a:rPr lang="ru-RU" sz="1600" dirty="0"/>
              <a:t> </a:t>
            </a:r>
            <a:r>
              <a:rPr lang="ru-RU" sz="1600" dirty="0" err="1"/>
              <a:t>результатів</a:t>
            </a:r>
            <a:r>
              <a:rPr lang="ru-RU" sz="1600" dirty="0"/>
              <a:t>.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відповідають</a:t>
            </a:r>
            <a:r>
              <a:rPr lang="ru-RU" sz="1600" dirty="0"/>
              <a:t> вони </a:t>
            </a:r>
            <a:r>
              <a:rPr lang="ru-RU" sz="1600" dirty="0" err="1"/>
              <a:t>завданням</a:t>
            </a:r>
            <a:r>
              <a:rPr lang="ru-RU" sz="1600" dirty="0"/>
              <a:t> та </a:t>
            </a:r>
            <a:r>
              <a:rPr lang="ru-RU" sz="1600" dirty="0" err="1"/>
              <a:t>вирішують</a:t>
            </a:r>
            <a:r>
              <a:rPr lang="ru-RU" sz="1600" dirty="0"/>
              <a:t> проблему? Як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використати</a:t>
            </a:r>
            <a:r>
              <a:rPr lang="ru-RU" sz="1600" dirty="0"/>
              <a:t> у реальному </a:t>
            </a:r>
            <a:r>
              <a:rPr lang="ru-RU" sz="1600" dirty="0" err="1"/>
              <a:t>житті</a:t>
            </a:r>
            <a:r>
              <a:rPr lang="ru-RU" sz="1600" dirty="0"/>
              <a:t>? Ви можете </a:t>
            </a:r>
            <a:r>
              <a:rPr lang="ru-RU" sz="1600" dirty="0" err="1"/>
              <a:t>запропонувати</a:t>
            </a:r>
            <a:r>
              <a:rPr lang="ru-RU" sz="1600" dirty="0"/>
              <a:t> </a:t>
            </a:r>
            <a:r>
              <a:rPr lang="ru-RU" sz="1600" dirty="0" err="1"/>
              <a:t>учням</a:t>
            </a:r>
            <a:r>
              <a:rPr lang="ru-RU" sz="1600" dirty="0"/>
              <a:t> </a:t>
            </a:r>
            <a:r>
              <a:rPr lang="ru-RU" sz="1600" dirty="0" err="1"/>
              <a:t>підготувати</a:t>
            </a:r>
            <a:r>
              <a:rPr lang="ru-RU" sz="1600" dirty="0"/>
              <a:t> </a:t>
            </a:r>
            <a:r>
              <a:rPr lang="ru-RU" sz="1600" dirty="0" err="1"/>
              <a:t>відгук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власної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ж </a:t>
            </a:r>
            <a:r>
              <a:rPr lang="ru-RU" sz="1600" dirty="0" err="1"/>
              <a:t>поставити</a:t>
            </a:r>
            <a:r>
              <a:rPr lang="ru-RU" sz="1600" dirty="0"/>
              <a:t> </a:t>
            </a:r>
            <a:r>
              <a:rPr lang="ru-RU" sz="1600" dirty="0" err="1"/>
              <a:t>їм</a:t>
            </a:r>
            <a:r>
              <a:rPr lang="ru-RU" sz="1600" dirty="0"/>
              <a:t> </a:t>
            </a:r>
            <a:r>
              <a:rPr lang="ru-RU" sz="1600" dirty="0" err="1"/>
              <a:t>відповідні</a:t>
            </a:r>
            <a:r>
              <a:rPr lang="ru-RU" sz="1600" dirty="0"/>
              <a:t> </a:t>
            </a:r>
            <a:r>
              <a:rPr lang="ru-RU" sz="1600" dirty="0" err="1"/>
              <a:t>запитання</a:t>
            </a:r>
            <a:r>
              <a:rPr lang="ru-RU" sz="1600" dirty="0"/>
              <a:t>.</a:t>
            </a:r>
          </a:p>
          <a:p>
            <a:r>
              <a:rPr lang="ru-RU" sz="1600" dirty="0"/>
              <a:t>•	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Вдосконалення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1600" dirty="0"/>
              <a:t>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прийом</a:t>
            </a:r>
            <a:r>
              <a:rPr lang="ru-RU" sz="1600" dirty="0"/>
              <a:t> </a:t>
            </a:r>
            <a:r>
              <a:rPr lang="ru-RU" sz="1600" dirty="0" err="1"/>
              <a:t>варто</a:t>
            </a:r>
            <a:r>
              <a:rPr lang="ru-RU" sz="1600" dirty="0"/>
              <a:t> </a:t>
            </a:r>
            <a:r>
              <a:rPr lang="ru-RU" sz="1600" dirty="0" err="1"/>
              <a:t>застосовувати</a:t>
            </a:r>
            <a:r>
              <a:rPr lang="ru-RU" sz="1600" dirty="0"/>
              <a:t> у </a:t>
            </a:r>
            <a:r>
              <a:rPr lang="ru-RU" sz="1600" dirty="0" err="1"/>
              <a:t>заключній</a:t>
            </a:r>
            <a:r>
              <a:rPr lang="ru-RU" sz="1600" dirty="0"/>
              <a:t> </a:t>
            </a:r>
            <a:r>
              <a:rPr lang="ru-RU" sz="1600" dirty="0" err="1"/>
              <a:t>частині</a:t>
            </a:r>
            <a:r>
              <a:rPr lang="ru-RU" sz="1600" dirty="0"/>
              <a:t> уроку у </a:t>
            </a:r>
            <a:r>
              <a:rPr lang="ru-RU" sz="1600" dirty="0" err="1"/>
              <a:t>формі</a:t>
            </a:r>
            <a:r>
              <a:rPr lang="ru-RU" sz="1600" dirty="0"/>
              <a:t> </a:t>
            </a:r>
            <a:r>
              <a:rPr lang="ru-RU" sz="1600" dirty="0" err="1"/>
              <a:t>обговорення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покращення</a:t>
            </a:r>
            <a:r>
              <a:rPr lang="ru-RU" sz="1600" dirty="0"/>
              <a:t> </a:t>
            </a:r>
            <a:r>
              <a:rPr lang="ru-RU" sz="1600" dirty="0" err="1"/>
              <a:t>своїх</a:t>
            </a:r>
            <a:r>
              <a:rPr lang="ru-RU" sz="1600" dirty="0"/>
              <a:t> </a:t>
            </a:r>
            <a:r>
              <a:rPr lang="ru-RU" sz="1600" dirty="0" err="1"/>
              <a:t>ідей</a:t>
            </a:r>
            <a:r>
              <a:rPr lang="ru-RU" sz="1600" dirty="0"/>
              <a:t> </a:t>
            </a:r>
            <a:r>
              <a:rPr lang="ru-RU" sz="1600" dirty="0" err="1"/>
              <a:t>учнями</a:t>
            </a:r>
            <a:r>
              <a:rPr lang="ru-RU" sz="1600" dirty="0"/>
              <a:t>. За </a:t>
            </a:r>
            <a:r>
              <a:rPr lang="ru-RU" sz="1600" dirty="0" err="1"/>
              <a:t>бажанням</a:t>
            </a:r>
            <a:r>
              <a:rPr lang="ru-RU" sz="1600" dirty="0"/>
              <a:t> </a:t>
            </a:r>
            <a:r>
              <a:rPr lang="ru-RU" sz="1600" dirty="0" err="1"/>
              <a:t>запропонуйте</a:t>
            </a:r>
            <a:r>
              <a:rPr lang="ru-RU" sz="1600" dirty="0"/>
              <a:t> </a:t>
            </a:r>
            <a:r>
              <a:rPr lang="ru-RU" sz="1600" dirty="0" err="1"/>
              <a:t>їм</a:t>
            </a:r>
            <a:r>
              <a:rPr lang="ru-RU" sz="1600" dirty="0"/>
              <a:t> </a:t>
            </a:r>
            <a:r>
              <a:rPr lang="ru-RU" sz="1600" dirty="0" err="1"/>
              <a:t>перепроєктувати</a:t>
            </a:r>
            <a:r>
              <a:rPr lang="ru-RU" sz="1600" dirty="0"/>
              <a:t> </a:t>
            </a:r>
            <a:r>
              <a:rPr lang="ru-RU" sz="1600" dirty="0" err="1"/>
              <a:t>свій</a:t>
            </a:r>
            <a:r>
              <a:rPr lang="ru-RU" sz="1600" dirty="0"/>
              <a:t> продукт, внести </a:t>
            </a:r>
            <a:r>
              <a:rPr lang="ru-RU" sz="1600" dirty="0" err="1"/>
              <a:t>зміни</a:t>
            </a:r>
            <a:r>
              <a:rPr lang="ru-RU" sz="1600" dirty="0"/>
              <a:t> та </a:t>
            </a:r>
            <a:r>
              <a:rPr lang="ru-RU" sz="1600" dirty="0" err="1"/>
              <a:t>створити</a:t>
            </a:r>
            <a:r>
              <a:rPr lang="ru-RU" sz="1600" dirty="0"/>
              <a:t> </a:t>
            </a:r>
            <a:r>
              <a:rPr lang="ru-RU" sz="1600" dirty="0" err="1"/>
              <a:t>наступний</a:t>
            </a:r>
            <a:r>
              <a:rPr lang="ru-RU" sz="1600" dirty="0"/>
              <a:t> прототип. </a:t>
            </a:r>
            <a:r>
              <a:rPr lang="ru-RU" sz="1600" dirty="0" err="1"/>
              <a:t>Цей</a:t>
            </a:r>
            <a:r>
              <a:rPr lang="ru-RU" sz="1600" dirty="0"/>
              <a:t> цикл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тривати</a:t>
            </a:r>
            <a:r>
              <a:rPr lang="ru-RU" sz="1600" dirty="0"/>
              <a:t> </a:t>
            </a:r>
            <a:r>
              <a:rPr lang="ru-RU" sz="1600" dirty="0" err="1"/>
              <a:t>скільки</a:t>
            </a:r>
            <a:r>
              <a:rPr lang="ru-RU" sz="1600" dirty="0"/>
              <a:t> </a:t>
            </a:r>
            <a:r>
              <a:rPr lang="ru-RU" sz="1600" dirty="0" err="1"/>
              <a:t>завгодно</a:t>
            </a:r>
            <a:r>
              <a:rPr lang="ru-RU" sz="1600" dirty="0"/>
              <a:t>, доки вони не </a:t>
            </a:r>
            <a:r>
              <a:rPr lang="ru-RU" sz="1600" dirty="0" err="1"/>
              <a:t>будуть</a:t>
            </a:r>
            <a:r>
              <a:rPr lang="ru-RU" sz="1600" dirty="0"/>
              <a:t> </a:t>
            </a:r>
            <a:r>
              <a:rPr lang="ru-RU" sz="1600" dirty="0" err="1"/>
              <a:t>задоволені</a:t>
            </a:r>
            <a:r>
              <a:rPr lang="ru-RU" sz="1600" dirty="0"/>
              <a:t> </a:t>
            </a:r>
            <a:r>
              <a:rPr lang="ru-RU" sz="1600" dirty="0" err="1"/>
              <a:t>кінцевим</a:t>
            </a:r>
            <a:r>
              <a:rPr lang="ru-RU" sz="1600" dirty="0"/>
              <a:t> результатом. </a:t>
            </a:r>
          </a:p>
          <a:p>
            <a:r>
              <a:rPr lang="ru-RU" sz="1600" dirty="0" smtClean="0"/>
              <a:t>	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18947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40"/>
          <p:cNvGrpSpPr/>
          <p:nvPr/>
        </p:nvGrpSpPr>
        <p:grpSpPr>
          <a:xfrm>
            <a:off x="127990" y="7041797"/>
            <a:ext cx="10439400" cy="425450"/>
            <a:chOff x="127990" y="7041797"/>
            <a:chExt cx="10439400" cy="425450"/>
          </a:xfrm>
        </p:grpSpPr>
        <p:sp>
          <p:nvSpPr>
            <p:cNvPr id="41" name="object 41"/>
            <p:cNvSpPr/>
            <p:nvPr/>
          </p:nvSpPr>
          <p:spPr>
            <a:xfrm>
              <a:off x="127990" y="7042997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72"/>
                  </a:moveTo>
                  <a:lnTo>
                    <a:pt x="0" y="156972"/>
                  </a:lnTo>
                  <a:lnTo>
                    <a:pt x="0" y="423672"/>
                  </a:lnTo>
                  <a:lnTo>
                    <a:pt x="9750133" y="423672"/>
                  </a:lnTo>
                  <a:lnTo>
                    <a:pt x="9750133" y="156972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72"/>
                  </a:moveTo>
                  <a:lnTo>
                    <a:pt x="10178758" y="156972"/>
                  </a:lnTo>
                  <a:lnTo>
                    <a:pt x="10178758" y="423672"/>
                  </a:lnTo>
                  <a:lnTo>
                    <a:pt x="10439400" y="423672"/>
                  </a:lnTo>
                  <a:lnTo>
                    <a:pt x="10439400" y="156972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78123" y="7042987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2381545" y="239169"/>
            <a:ext cx="59830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Методи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навчання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STEM</a:t>
            </a:r>
          </a:p>
        </p:txBody>
      </p:sp>
      <p:grpSp>
        <p:nvGrpSpPr>
          <p:cNvPr id="44" name="object 44"/>
          <p:cNvGrpSpPr/>
          <p:nvPr/>
        </p:nvGrpSpPr>
        <p:grpSpPr>
          <a:xfrm>
            <a:off x="0" y="97431"/>
            <a:ext cx="2381545" cy="701040"/>
            <a:chOff x="701813" y="97431"/>
            <a:chExt cx="2764639" cy="701040"/>
          </a:xfrm>
        </p:grpSpPr>
        <p:sp>
          <p:nvSpPr>
            <p:cNvPr id="45" name="object 45"/>
            <p:cNvSpPr/>
            <p:nvPr/>
          </p:nvSpPr>
          <p:spPr>
            <a:xfrm>
              <a:off x="2733027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240"/>
                  </a:lnTo>
                  <a:lnTo>
                    <a:pt x="350189" y="700481"/>
                  </a:lnTo>
                  <a:lnTo>
                    <a:pt x="700443" y="350240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2072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58656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98953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61652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101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79929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63544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88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8194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5411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066"/>
                  </a:moveTo>
                  <a:lnTo>
                    <a:pt x="74066" y="0"/>
                  </a:lnTo>
                  <a:lnTo>
                    <a:pt x="148183" y="74066"/>
                  </a:lnTo>
                  <a:lnTo>
                    <a:pt x="74066" y="148183"/>
                  </a:lnTo>
                  <a:lnTo>
                    <a:pt x="0" y="74066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28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 flipV="1">
              <a:off x="701813" y="443165"/>
              <a:ext cx="1671638" cy="45719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8252406" y="116141"/>
            <a:ext cx="2266833" cy="701040"/>
            <a:chOff x="7217816" y="97431"/>
            <a:chExt cx="2634474" cy="701040"/>
          </a:xfrm>
        </p:grpSpPr>
        <p:sp>
          <p:nvSpPr>
            <p:cNvPr id="56" name="object 56"/>
            <p:cNvSpPr/>
            <p:nvPr/>
          </p:nvSpPr>
          <p:spPr>
            <a:xfrm>
              <a:off x="7251902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240"/>
                  </a:lnTo>
                  <a:lnTo>
                    <a:pt x="350240" y="700481"/>
                  </a:lnTo>
                  <a:lnTo>
                    <a:pt x="700481" y="350240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9471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9123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17816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80527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8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8240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0861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34274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83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446"/>
                  </a:moveTo>
                  <a:lnTo>
                    <a:pt x="74117" y="473329"/>
                  </a:lnTo>
                  <a:lnTo>
                    <a:pt x="148183" y="547446"/>
                  </a:lnTo>
                  <a:lnTo>
                    <a:pt x="74117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7" y="443166"/>
              <a:ext cx="1673543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73998" y="3476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9899" y="1190625"/>
            <a:ext cx="97536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чудових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у </a:t>
            </a:r>
            <a:r>
              <a:rPr lang="en-US" dirty="0" smtClean="0"/>
              <a:t>STEM-</a:t>
            </a:r>
            <a:r>
              <a:rPr lang="ru-RU" dirty="0" err="1" smtClean="0"/>
              <a:t>навчанні</a:t>
            </a:r>
            <a:r>
              <a:rPr lang="ru-RU" dirty="0" smtClean="0"/>
              <a:t>. Ось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з них,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допоможуть</a:t>
            </a:r>
            <a:r>
              <a:rPr lang="ru-RU" dirty="0" smtClean="0"/>
              <a:t> </a:t>
            </a:r>
            <a:r>
              <a:rPr lang="ru-RU" dirty="0" err="1" smtClean="0"/>
              <a:t>урізноманітнити</a:t>
            </a:r>
            <a:r>
              <a:rPr lang="ru-RU" dirty="0" smtClean="0"/>
              <a:t> </a:t>
            </a:r>
            <a:r>
              <a:rPr lang="ru-RU" dirty="0" err="1" smtClean="0"/>
              <a:t>освітній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та </a:t>
            </a:r>
            <a:r>
              <a:rPr lang="ru-RU" dirty="0" err="1" smtClean="0"/>
              <a:t>зацікавити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•	</a:t>
            </a:r>
            <a:r>
              <a:rPr lang="ru-RU" b="1" dirty="0" err="1" smtClean="0">
                <a:solidFill>
                  <a:srgbClr val="00B050"/>
                </a:solidFill>
              </a:rPr>
              <a:t>Проєктне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навчання</a:t>
            </a:r>
            <a:r>
              <a:rPr lang="ru-RU" b="1" dirty="0" smtClean="0">
                <a:solidFill>
                  <a:srgbClr val="00B050"/>
                </a:solidFill>
              </a:rPr>
              <a:t>. </a:t>
            </a:r>
            <a:r>
              <a:rPr lang="ru-RU" dirty="0" err="1" smtClean="0"/>
              <a:t>Цей</a:t>
            </a:r>
            <a:r>
              <a:rPr lang="ru-RU" dirty="0" smtClean="0"/>
              <a:t> метод </a:t>
            </a:r>
            <a:r>
              <a:rPr lang="ru-RU" dirty="0" err="1" smtClean="0"/>
              <a:t>заохочує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опановувати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та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дослідження</a:t>
            </a:r>
            <a:r>
              <a:rPr lang="ru-RU" dirty="0" smtClean="0"/>
              <a:t> та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. Роль </a:t>
            </a:r>
            <a:r>
              <a:rPr lang="ru-RU" dirty="0" err="1" smtClean="0"/>
              <a:t>вчителя</a:t>
            </a:r>
            <a:r>
              <a:rPr lang="ru-RU" dirty="0" smtClean="0"/>
              <a:t> у </a:t>
            </a:r>
            <a:r>
              <a:rPr lang="ru-RU" dirty="0" err="1" smtClean="0"/>
              <a:t>заохоченні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контролювати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проєкти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початку до </a:t>
            </a:r>
            <a:r>
              <a:rPr lang="ru-RU" dirty="0" err="1" smtClean="0"/>
              <a:t>кінця</a:t>
            </a:r>
            <a:r>
              <a:rPr lang="ru-RU" dirty="0" smtClean="0"/>
              <a:t>. </a:t>
            </a:r>
            <a:r>
              <a:rPr lang="ru-RU" dirty="0" err="1" smtClean="0"/>
              <a:t>Деякими</a:t>
            </a:r>
            <a:r>
              <a:rPr lang="ru-RU" dirty="0" smtClean="0"/>
              <a:t> прикладами </a:t>
            </a:r>
            <a:r>
              <a:rPr lang="ru-RU" dirty="0" err="1" smtClean="0"/>
              <a:t>проєктного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в </a:t>
            </a:r>
            <a:r>
              <a:rPr lang="en-US" dirty="0" smtClean="0"/>
              <a:t>STEM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побудова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	</a:t>
            </a:r>
            <a:r>
              <a:rPr lang="ru-RU" b="1" dirty="0" err="1" smtClean="0">
                <a:solidFill>
                  <a:srgbClr val="00B0F0"/>
                </a:solidFill>
              </a:rPr>
              <a:t>Проблемне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навчання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подібність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методом і </a:t>
            </a:r>
            <a:r>
              <a:rPr lang="ru-RU" dirty="0" err="1" smtClean="0"/>
              <a:t>проєктним</a:t>
            </a:r>
            <a:r>
              <a:rPr lang="ru-RU" dirty="0" smtClean="0"/>
              <a:t> </a:t>
            </a:r>
            <a:r>
              <a:rPr lang="ru-RU" dirty="0" err="1" smtClean="0"/>
              <a:t>навчанням</a:t>
            </a:r>
            <a:r>
              <a:rPr lang="ru-RU" dirty="0" smtClean="0"/>
              <a:t>, але </a:t>
            </a:r>
            <a:r>
              <a:rPr lang="ru-RU" dirty="0" err="1" smtClean="0"/>
              <a:t>ключовою</a:t>
            </a:r>
            <a:r>
              <a:rPr lang="ru-RU" dirty="0" smtClean="0"/>
              <a:t> </a:t>
            </a:r>
            <a:r>
              <a:rPr lang="ru-RU" dirty="0" err="1" smtClean="0"/>
              <a:t>відмінністю</a:t>
            </a:r>
            <a:r>
              <a:rPr lang="ru-RU" dirty="0" smtClean="0"/>
              <a:t> є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 й </a:t>
            </a:r>
            <a:r>
              <a:rPr lang="ru-RU" dirty="0" err="1" smtClean="0"/>
              <a:t>оцінити</a:t>
            </a:r>
            <a:r>
              <a:rPr lang="ru-RU" dirty="0" smtClean="0"/>
              <a:t> проблему, яка перед ними поставлена.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потрібен</a:t>
            </a:r>
            <a:r>
              <a:rPr lang="ru-RU" dirty="0" smtClean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для </a:t>
            </a:r>
            <a:r>
              <a:rPr lang="ru-RU" dirty="0" err="1" smtClean="0"/>
              <a:t>розв'язання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однозначної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заохочує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, </a:t>
            </a:r>
            <a:r>
              <a:rPr lang="ru-RU" dirty="0" err="1" smtClean="0"/>
              <a:t>командну</a:t>
            </a:r>
            <a:r>
              <a:rPr lang="ru-RU" dirty="0" smtClean="0"/>
              <a:t> роботу та </a:t>
            </a:r>
            <a:r>
              <a:rPr lang="ru-RU" dirty="0" err="1" smtClean="0"/>
              <a:t>лідерство</a:t>
            </a:r>
            <a:r>
              <a:rPr lang="ru-RU" dirty="0" smtClean="0"/>
              <a:t>. Прикладом </a:t>
            </a:r>
            <a:r>
              <a:rPr lang="ru-RU" dirty="0" err="1" smtClean="0"/>
              <a:t>цього</a:t>
            </a:r>
            <a:r>
              <a:rPr lang="ru-RU" dirty="0" smtClean="0"/>
              <a:t> методу є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бізнес-планів</a:t>
            </a:r>
            <a:r>
              <a:rPr lang="ru-RU" dirty="0" smtClean="0"/>
              <a:t> 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суспільних</a:t>
            </a:r>
            <a:r>
              <a:rPr lang="ru-RU" dirty="0" smtClean="0"/>
              <a:t> потреб.</a:t>
            </a:r>
          </a:p>
          <a:p>
            <a:r>
              <a:rPr lang="ru-RU" dirty="0" smtClean="0"/>
              <a:t>•	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Навчання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основі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запитів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smtClean="0"/>
              <a:t>Основною метою </a:t>
            </a:r>
            <a:r>
              <a:rPr lang="ru-RU" dirty="0" err="1" smtClean="0"/>
              <a:t>цього</a:t>
            </a:r>
            <a:r>
              <a:rPr lang="ru-RU" dirty="0" smtClean="0"/>
              <a:t> методу є </a:t>
            </a:r>
            <a:r>
              <a:rPr lang="ru-RU" dirty="0" err="1" smtClean="0"/>
              <a:t>підкреслення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учня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та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запитань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заманеться</a:t>
            </a:r>
            <a:r>
              <a:rPr lang="ru-RU" dirty="0" smtClean="0"/>
              <a:t>. </a:t>
            </a:r>
            <a:r>
              <a:rPr lang="ru-RU" dirty="0" err="1" smtClean="0"/>
              <a:t>Місія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цікавість</a:t>
            </a:r>
            <a:r>
              <a:rPr lang="ru-RU" dirty="0" smtClean="0"/>
              <a:t> та </a:t>
            </a:r>
            <a:r>
              <a:rPr lang="ru-RU" dirty="0" err="1" smtClean="0"/>
              <a:t>спонукати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відповідями</a:t>
            </a:r>
            <a:r>
              <a:rPr lang="ru-RU" dirty="0" smtClean="0"/>
              <a:t> до </a:t>
            </a:r>
            <a:r>
              <a:rPr lang="ru-RU" dirty="0" err="1" smtClean="0"/>
              <a:t>роздумів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66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40"/>
          <p:cNvGrpSpPr/>
          <p:nvPr/>
        </p:nvGrpSpPr>
        <p:grpSpPr>
          <a:xfrm>
            <a:off x="127990" y="7041797"/>
            <a:ext cx="10439400" cy="425450"/>
            <a:chOff x="127990" y="7041797"/>
            <a:chExt cx="10439400" cy="425450"/>
          </a:xfrm>
        </p:grpSpPr>
        <p:sp>
          <p:nvSpPr>
            <p:cNvPr id="41" name="object 41"/>
            <p:cNvSpPr/>
            <p:nvPr/>
          </p:nvSpPr>
          <p:spPr>
            <a:xfrm>
              <a:off x="127990" y="7042997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72"/>
                  </a:moveTo>
                  <a:lnTo>
                    <a:pt x="0" y="156972"/>
                  </a:lnTo>
                  <a:lnTo>
                    <a:pt x="0" y="423672"/>
                  </a:lnTo>
                  <a:lnTo>
                    <a:pt x="9750133" y="423672"/>
                  </a:lnTo>
                  <a:lnTo>
                    <a:pt x="9750133" y="156972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72"/>
                  </a:moveTo>
                  <a:lnTo>
                    <a:pt x="10178758" y="156972"/>
                  </a:lnTo>
                  <a:lnTo>
                    <a:pt x="10178758" y="423672"/>
                  </a:lnTo>
                  <a:lnTo>
                    <a:pt x="10439400" y="423672"/>
                  </a:lnTo>
                  <a:lnTo>
                    <a:pt x="10439400" y="156972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78123" y="7042987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749750" y="213390"/>
            <a:ext cx="70570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5" dirty="0" err="1">
                <a:solidFill>
                  <a:schemeClr val="accent5">
                    <a:lumMod val="50000"/>
                  </a:schemeClr>
                </a:solidFill>
              </a:rPr>
              <a:t>Оцінювання</a:t>
            </a:r>
            <a:r>
              <a:rPr lang="ru-RU" sz="3200" b="1" spc="-5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spc="-5" dirty="0">
                <a:solidFill>
                  <a:schemeClr val="accent5">
                    <a:lumMod val="50000"/>
                  </a:schemeClr>
                </a:solidFill>
              </a:rPr>
              <a:t>STEM-</a:t>
            </a:r>
            <a:r>
              <a:rPr lang="ru-RU" sz="3200" b="1" spc="-5" dirty="0" err="1">
                <a:solidFill>
                  <a:schemeClr val="accent5">
                    <a:lumMod val="50000"/>
                  </a:schemeClr>
                </a:solidFill>
              </a:rPr>
              <a:t>навчання</a:t>
            </a:r>
            <a:endParaRPr lang="ru-RU" sz="3200" b="1" spc="-5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0" y="97431"/>
            <a:ext cx="2381545" cy="701040"/>
            <a:chOff x="701813" y="97431"/>
            <a:chExt cx="2764639" cy="701040"/>
          </a:xfrm>
        </p:grpSpPr>
        <p:sp>
          <p:nvSpPr>
            <p:cNvPr id="45" name="object 45"/>
            <p:cNvSpPr/>
            <p:nvPr/>
          </p:nvSpPr>
          <p:spPr>
            <a:xfrm>
              <a:off x="2733027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240"/>
                  </a:lnTo>
                  <a:lnTo>
                    <a:pt x="350189" y="700481"/>
                  </a:lnTo>
                  <a:lnTo>
                    <a:pt x="700443" y="350240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2072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58656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98953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61652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101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79929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63544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88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8194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5411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066"/>
                  </a:moveTo>
                  <a:lnTo>
                    <a:pt x="74066" y="0"/>
                  </a:lnTo>
                  <a:lnTo>
                    <a:pt x="148183" y="74066"/>
                  </a:lnTo>
                  <a:lnTo>
                    <a:pt x="74066" y="148183"/>
                  </a:lnTo>
                  <a:lnTo>
                    <a:pt x="0" y="74066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28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 flipV="1">
              <a:off x="701813" y="443165"/>
              <a:ext cx="1671638" cy="45719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8252406" y="116141"/>
            <a:ext cx="2266833" cy="701040"/>
            <a:chOff x="7217816" y="97431"/>
            <a:chExt cx="2634474" cy="701040"/>
          </a:xfrm>
        </p:grpSpPr>
        <p:sp>
          <p:nvSpPr>
            <p:cNvPr id="56" name="object 56"/>
            <p:cNvSpPr/>
            <p:nvPr/>
          </p:nvSpPr>
          <p:spPr>
            <a:xfrm>
              <a:off x="7251902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240"/>
                  </a:lnTo>
                  <a:lnTo>
                    <a:pt x="350240" y="700481"/>
                  </a:lnTo>
                  <a:lnTo>
                    <a:pt x="700481" y="350240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9471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9123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17816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80527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8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8240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0861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34274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83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446"/>
                  </a:moveTo>
                  <a:lnTo>
                    <a:pt x="74117" y="473329"/>
                  </a:lnTo>
                  <a:lnTo>
                    <a:pt x="148183" y="547446"/>
                  </a:lnTo>
                  <a:lnTo>
                    <a:pt x="74117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7" y="443166"/>
              <a:ext cx="1673543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73998" y="3476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55699" y="1571625"/>
            <a:ext cx="77571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/>
              <a:t>традиційні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іспити</a:t>
            </a:r>
            <a:r>
              <a:rPr lang="ru-RU" dirty="0"/>
              <a:t> та </a:t>
            </a:r>
            <a:r>
              <a:rPr lang="ru-RU" dirty="0" err="1"/>
              <a:t>короткі</a:t>
            </a:r>
            <a:r>
              <a:rPr lang="ru-RU" dirty="0"/>
              <a:t> тести, не </a:t>
            </a:r>
            <a:r>
              <a:rPr lang="ru-RU" dirty="0" err="1"/>
              <a:t>дуже</a:t>
            </a:r>
            <a:r>
              <a:rPr lang="ru-RU" dirty="0"/>
              <a:t> добре </a:t>
            </a:r>
            <a:r>
              <a:rPr lang="ru-RU" dirty="0" err="1"/>
              <a:t>поєднуються</a:t>
            </a:r>
            <a:r>
              <a:rPr lang="ru-RU" dirty="0"/>
              <a:t> з </a:t>
            </a:r>
            <a:r>
              <a:rPr lang="ru-RU" dirty="0" err="1"/>
              <a:t>практичним</a:t>
            </a:r>
            <a:r>
              <a:rPr lang="ru-RU" dirty="0"/>
              <a:t> </a:t>
            </a:r>
            <a:r>
              <a:rPr lang="ru-RU" dirty="0" err="1"/>
              <a:t>підходом</a:t>
            </a:r>
            <a:r>
              <a:rPr lang="ru-RU" dirty="0"/>
              <a:t> до 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  <a:r>
              <a:rPr lang="ru-RU" dirty="0" err="1"/>
              <a:t>Формувальне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є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кращим</a:t>
            </a:r>
            <a:r>
              <a:rPr lang="ru-RU" dirty="0"/>
              <a:t> способом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сильні</a:t>
            </a:r>
            <a:r>
              <a:rPr lang="ru-RU" dirty="0"/>
              <a:t> та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</a:t>
            </a:r>
            <a:r>
              <a:rPr lang="ru-RU" dirty="0" err="1"/>
              <a:t>розпізнати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 та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.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у STEM-</a:t>
            </a:r>
            <a:r>
              <a:rPr lang="ru-RU" dirty="0" err="1"/>
              <a:t>навчанні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дослідницької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малювання</a:t>
            </a:r>
            <a:r>
              <a:rPr lang="ru-RU" dirty="0"/>
              <a:t> короткого </a:t>
            </a:r>
            <a:r>
              <a:rPr lang="ru-RU" dirty="0" err="1"/>
              <a:t>підсумку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дізналися</a:t>
            </a:r>
            <a:r>
              <a:rPr lang="ru-RU" dirty="0"/>
              <a:t> на </a:t>
            </a:r>
            <a:r>
              <a:rPr lang="ru-RU" dirty="0" err="1"/>
              <a:t>уроці</a:t>
            </a:r>
            <a:r>
              <a:rPr lang="ru-RU" dirty="0"/>
              <a:t>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концептуальної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, яка </a:t>
            </a:r>
            <a:r>
              <a:rPr lang="ru-RU" dirty="0" err="1"/>
              <a:t>демонструє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теми;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45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40"/>
          <p:cNvGrpSpPr/>
          <p:nvPr/>
        </p:nvGrpSpPr>
        <p:grpSpPr>
          <a:xfrm>
            <a:off x="127990" y="7041797"/>
            <a:ext cx="10439400" cy="425450"/>
            <a:chOff x="127990" y="7041797"/>
            <a:chExt cx="10439400" cy="425450"/>
          </a:xfrm>
        </p:grpSpPr>
        <p:sp>
          <p:nvSpPr>
            <p:cNvPr id="41" name="object 41"/>
            <p:cNvSpPr/>
            <p:nvPr/>
          </p:nvSpPr>
          <p:spPr>
            <a:xfrm>
              <a:off x="127990" y="7042997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72"/>
                  </a:moveTo>
                  <a:lnTo>
                    <a:pt x="0" y="156972"/>
                  </a:lnTo>
                  <a:lnTo>
                    <a:pt x="0" y="423672"/>
                  </a:lnTo>
                  <a:lnTo>
                    <a:pt x="9750133" y="423672"/>
                  </a:lnTo>
                  <a:lnTo>
                    <a:pt x="9750133" y="156972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72"/>
                  </a:moveTo>
                  <a:lnTo>
                    <a:pt x="10178758" y="156972"/>
                  </a:lnTo>
                  <a:lnTo>
                    <a:pt x="10178758" y="423672"/>
                  </a:lnTo>
                  <a:lnTo>
                    <a:pt x="10439400" y="423672"/>
                  </a:lnTo>
                  <a:lnTo>
                    <a:pt x="10439400" y="156972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78123" y="7042987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878235" y="229337"/>
            <a:ext cx="70570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algn="ctr">
              <a:lnSpc>
                <a:spcPct val="100000"/>
              </a:lnSpc>
              <a:spcBef>
                <a:spcPts val="100"/>
              </a:spcBef>
            </a:pPr>
            <a:r>
              <a:rPr lang="uk-UA" sz="3200" b="1" spc="-5" dirty="0" smtClean="0">
                <a:solidFill>
                  <a:schemeClr val="accent5">
                    <a:lumMod val="50000"/>
                  </a:schemeClr>
                </a:solidFill>
              </a:rPr>
              <a:t>Тренди </a:t>
            </a:r>
            <a:r>
              <a:rPr lang="en-US" sz="3200" b="1" spc="-5" dirty="0" smtClean="0">
                <a:solidFill>
                  <a:schemeClr val="accent5">
                    <a:lumMod val="50000"/>
                  </a:schemeClr>
                </a:solidFill>
              </a:rPr>
              <a:t>STEM</a:t>
            </a:r>
            <a:endParaRPr sz="3200" b="1" spc="-5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0" y="97431"/>
            <a:ext cx="2381545" cy="701040"/>
            <a:chOff x="701813" y="97431"/>
            <a:chExt cx="2764639" cy="701040"/>
          </a:xfrm>
        </p:grpSpPr>
        <p:sp>
          <p:nvSpPr>
            <p:cNvPr id="45" name="object 45"/>
            <p:cNvSpPr/>
            <p:nvPr/>
          </p:nvSpPr>
          <p:spPr>
            <a:xfrm>
              <a:off x="2733027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240"/>
                  </a:lnTo>
                  <a:lnTo>
                    <a:pt x="350189" y="700481"/>
                  </a:lnTo>
                  <a:lnTo>
                    <a:pt x="700443" y="350240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2072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58656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98953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61652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101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79929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63544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88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8194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5411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066"/>
                  </a:moveTo>
                  <a:lnTo>
                    <a:pt x="74066" y="0"/>
                  </a:lnTo>
                  <a:lnTo>
                    <a:pt x="148183" y="74066"/>
                  </a:lnTo>
                  <a:lnTo>
                    <a:pt x="74066" y="148183"/>
                  </a:lnTo>
                  <a:lnTo>
                    <a:pt x="0" y="74066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28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 flipV="1">
              <a:off x="701813" y="443165"/>
              <a:ext cx="1671638" cy="45719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8252406" y="116141"/>
            <a:ext cx="2266833" cy="701040"/>
            <a:chOff x="7217816" y="97431"/>
            <a:chExt cx="2634474" cy="701040"/>
          </a:xfrm>
        </p:grpSpPr>
        <p:sp>
          <p:nvSpPr>
            <p:cNvPr id="56" name="object 56"/>
            <p:cNvSpPr/>
            <p:nvPr/>
          </p:nvSpPr>
          <p:spPr>
            <a:xfrm>
              <a:off x="7251902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240"/>
                  </a:lnTo>
                  <a:lnTo>
                    <a:pt x="350240" y="700481"/>
                  </a:lnTo>
                  <a:lnTo>
                    <a:pt x="700481" y="350240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9471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9123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17816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80527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8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8240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0861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34274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83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446"/>
                  </a:moveTo>
                  <a:lnTo>
                    <a:pt x="74117" y="473329"/>
                  </a:lnTo>
                  <a:lnTo>
                    <a:pt x="148183" y="547446"/>
                  </a:lnTo>
                  <a:lnTo>
                    <a:pt x="74117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7" y="443166"/>
              <a:ext cx="1673543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73998" y="3476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7988" y="604682"/>
            <a:ext cx="1039124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/>
              <a:t>перспективних</a:t>
            </a:r>
            <a:r>
              <a:rPr lang="ru-RU" dirty="0"/>
              <a:t> </a:t>
            </a:r>
            <a:r>
              <a:rPr lang="ru-RU" dirty="0" err="1"/>
              <a:t>трендів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захопити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STEM-</a:t>
            </a:r>
            <a:r>
              <a:rPr lang="ru-RU" dirty="0" err="1"/>
              <a:t>навчанням</a:t>
            </a:r>
            <a:r>
              <a:rPr lang="ru-RU" dirty="0"/>
              <a:t> і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  <a:p>
            <a:r>
              <a:rPr lang="ru-RU" b="1" dirty="0"/>
              <a:t>1. </a:t>
            </a:r>
            <a:r>
              <a:rPr lang="ru-RU" b="1" dirty="0" err="1"/>
              <a:t>Раннє</a:t>
            </a:r>
            <a:r>
              <a:rPr lang="ru-RU" b="1" dirty="0"/>
              <a:t> </a:t>
            </a:r>
            <a:r>
              <a:rPr lang="ru-RU" b="1" dirty="0" err="1"/>
              <a:t>залучення</a:t>
            </a:r>
            <a:endParaRPr lang="ru-RU" dirty="0"/>
          </a:p>
          <a:p>
            <a:r>
              <a:rPr lang="ru-RU" dirty="0"/>
              <a:t>Напевно,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найважливіша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 STEM-</a:t>
            </a:r>
            <a:r>
              <a:rPr lang="ru-RU" dirty="0" err="1"/>
              <a:t>освіти</a:t>
            </a:r>
            <a:r>
              <a:rPr lang="ru-RU" dirty="0"/>
              <a:t> з моменту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. Причина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в </a:t>
            </a:r>
            <a:r>
              <a:rPr lang="ru-RU" dirty="0" err="1"/>
              <a:t>ранньому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засвоїти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,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основна</a:t>
            </a:r>
            <a:r>
              <a:rPr lang="ru-RU" dirty="0"/>
              <a:t> мета –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цікавість</a:t>
            </a:r>
            <a:r>
              <a:rPr lang="ru-RU" dirty="0"/>
              <a:t> до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закласти</a:t>
            </a:r>
            <a:r>
              <a:rPr lang="ru-RU" dirty="0"/>
              <a:t> </a:t>
            </a:r>
            <a:r>
              <a:rPr lang="ru-RU" dirty="0" err="1"/>
              <a:t>міцний</a:t>
            </a:r>
            <a:r>
              <a:rPr lang="ru-RU" dirty="0"/>
              <a:t> фундамент для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новаторів</a:t>
            </a:r>
            <a:r>
              <a:rPr lang="ru-RU" dirty="0"/>
              <a:t> і </a:t>
            </a:r>
            <a:r>
              <a:rPr lang="ru-RU" dirty="0" err="1"/>
              <a:t>винахідників</a:t>
            </a:r>
            <a:r>
              <a:rPr lang="ru-RU" dirty="0"/>
              <a:t>. STEM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для </a:t>
            </a:r>
            <a:r>
              <a:rPr lang="ru-RU" dirty="0" err="1"/>
              <a:t>творчості</a:t>
            </a:r>
            <a:r>
              <a:rPr lang="ru-RU" dirty="0"/>
              <a:t>,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логічне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 й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комунікативні</a:t>
            </a:r>
            <a:r>
              <a:rPr lang="ru-RU" dirty="0"/>
              <a:t> та 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 smtClean="0"/>
              <a:t>.</a:t>
            </a:r>
          </a:p>
          <a:p>
            <a:r>
              <a:rPr lang="ru-RU" b="1" dirty="0"/>
              <a:t>2.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елементів</a:t>
            </a:r>
            <a:r>
              <a:rPr lang="ru-RU" b="1" dirty="0"/>
              <a:t> онлайн-</a:t>
            </a:r>
            <a:r>
              <a:rPr lang="ru-RU" b="1" dirty="0" err="1"/>
              <a:t>навчання</a:t>
            </a:r>
            <a:endParaRPr lang="ru-RU" b="1" dirty="0"/>
          </a:p>
          <a:p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показав,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формат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й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ефективним</a:t>
            </a:r>
            <a:r>
              <a:rPr lang="ru-RU" dirty="0"/>
              <a:t> і </a:t>
            </a:r>
            <a:r>
              <a:rPr lang="ru-RU" dirty="0" err="1"/>
              <a:t>корисним</a:t>
            </a:r>
            <a:r>
              <a:rPr lang="ru-RU" dirty="0"/>
              <a:t>. </a:t>
            </a:r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планувати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темп </a:t>
            </a:r>
            <a:r>
              <a:rPr lang="ru-RU" dirty="0" err="1"/>
              <a:t>навчання</a:t>
            </a:r>
            <a:r>
              <a:rPr lang="ru-RU" dirty="0"/>
              <a:t> у </a:t>
            </a:r>
            <a:r>
              <a:rPr lang="ru-RU" dirty="0" err="1"/>
              <a:t>зручний</a:t>
            </a:r>
            <a:r>
              <a:rPr lang="ru-RU" dirty="0"/>
              <a:t> для них час,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, не </a:t>
            </a:r>
            <a:r>
              <a:rPr lang="ru-RU" dirty="0" err="1"/>
              <a:t>чекаючи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уроку, </a:t>
            </a:r>
            <a:r>
              <a:rPr lang="ru-RU" dirty="0" err="1"/>
              <a:t>комунікувати</a:t>
            </a:r>
            <a:r>
              <a:rPr lang="ru-RU" dirty="0"/>
              <a:t> та  </a:t>
            </a:r>
            <a:r>
              <a:rPr lang="ru-RU" dirty="0" err="1"/>
              <a:t>спілкуватися</a:t>
            </a:r>
            <a:r>
              <a:rPr lang="ru-RU" dirty="0"/>
              <a:t>. А </a:t>
            </a:r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онлайн-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допомогають</a:t>
            </a:r>
            <a:r>
              <a:rPr lang="ru-RU" dirty="0"/>
              <a:t> </a:t>
            </a:r>
            <a:r>
              <a:rPr lang="ru-RU" dirty="0" err="1"/>
              <a:t>додавати</a:t>
            </a:r>
            <a:r>
              <a:rPr lang="ru-RU" dirty="0"/>
              <a:t> </a:t>
            </a:r>
            <a:r>
              <a:rPr lang="ru-RU" dirty="0" err="1"/>
              <a:t>видовищні</a:t>
            </a:r>
            <a:r>
              <a:rPr lang="ru-RU" dirty="0"/>
              <a:t> </a:t>
            </a:r>
            <a:r>
              <a:rPr lang="ru-RU" dirty="0" err="1"/>
              <a:t>інтерактивні</a:t>
            </a:r>
            <a:r>
              <a:rPr lang="ru-RU" dirty="0"/>
              <a:t> та </a:t>
            </a:r>
            <a:r>
              <a:rPr lang="ru-RU" dirty="0" err="1"/>
              <a:t>візуальні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до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класних</a:t>
            </a:r>
            <a:r>
              <a:rPr lang="ru-RU" dirty="0"/>
              <a:t> занять.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 </a:t>
            </a:r>
            <a:r>
              <a:rPr lang="ru-RU" dirty="0" err="1"/>
              <a:t>упевненістю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онлайн-</a:t>
            </a:r>
            <a:r>
              <a:rPr lang="ru-RU" dirty="0" err="1"/>
              <a:t>навчання</a:t>
            </a:r>
            <a:r>
              <a:rPr lang="ru-RU" dirty="0"/>
              <a:t> буде в </a:t>
            </a:r>
            <a:r>
              <a:rPr lang="ru-RU" dirty="0" err="1"/>
              <a:t>топі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en-US" dirty="0"/>
              <a:t>STEM-</a:t>
            </a:r>
            <a:r>
              <a:rPr lang="ru-RU" dirty="0" err="1"/>
              <a:t>освіти</a:t>
            </a:r>
            <a:r>
              <a:rPr lang="ru-RU" dirty="0"/>
              <a:t> у </a:t>
            </a:r>
            <a:r>
              <a:rPr lang="ru-RU" dirty="0" err="1"/>
              <a:t>найближчі</a:t>
            </a:r>
            <a:r>
              <a:rPr lang="ru-RU" dirty="0"/>
              <a:t> </a:t>
            </a:r>
            <a:r>
              <a:rPr lang="ru-RU" dirty="0" smtClean="0"/>
              <a:t>роки.</a:t>
            </a:r>
          </a:p>
          <a:p>
            <a:r>
              <a:rPr lang="ru-RU" b="1" dirty="0"/>
              <a:t>3. </a:t>
            </a:r>
            <a:r>
              <a:rPr lang="ru-RU" b="1" dirty="0" err="1"/>
              <a:t>Змагання</a:t>
            </a:r>
            <a:r>
              <a:rPr lang="ru-RU" b="1" dirty="0"/>
              <a:t> з </a:t>
            </a:r>
            <a:r>
              <a:rPr lang="ru-RU" b="1" dirty="0" err="1"/>
              <a:t>робототехніки</a:t>
            </a:r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 </a:t>
            </a:r>
            <a:r>
              <a:rPr lang="ru-RU" dirty="0" err="1"/>
              <a:t>конкуренція</a:t>
            </a:r>
            <a:r>
              <a:rPr lang="ru-RU" dirty="0"/>
              <a:t> у </a:t>
            </a:r>
            <a:r>
              <a:rPr lang="ru-RU" dirty="0" err="1"/>
              <a:t>галузях</a:t>
            </a:r>
            <a:r>
              <a:rPr lang="ru-RU" dirty="0"/>
              <a:t> ІТ, </a:t>
            </a:r>
            <a:r>
              <a:rPr lang="ru-RU" dirty="0" err="1"/>
              <a:t>нанотехнологій</a:t>
            </a:r>
            <a:r>
              <a:rPr lang="ru-RU" dirty="0"/>
              <a:t> та </a:t>
            </a:r>
            <a:r>
              <a:rPr lang="ru-RU" dirty="0" err="1"/>
              <a:t>робототехніці</a:t>
            </a:r>
            <a:r>
              <a:rPr lang="ru-RU" dirty="0"/>
              <a:t>, а </a:t>
            </a:r>
            <a:r>
              <a:rPr lang="ru-RU" dirty="0" err="1"/>
              <a:t>висококваліфіковані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спеціальності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великим попитом на ринку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STEM-</a:t>
            </a:r>
            <a:r>
              <a:rPr lang="ru-RU" dirty="0" err="1"/>
              <a:t>освіта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все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вагомості</a:t>
            </a:r>
            <a:r>
              <a:rPr lang="ru-RU" dirty="0"/>
              <a:t> та </a:t>
            </a:r>
            <a:r>
              <a:rPr lang="ru-RU" dirty="0" err="1"/>
              <a:t>популярності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мріють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престижну</a:t>
            </a:r>
            <a:r>
              <a:rPr lang="ru-RU" dirty="0"/>
              <a:t> </a:t>
            </a:r>
            <a:r>
              <a:rPr lang="ru-RU" dirty="0" err="1"/>
              <a:t>кар'єру</a:t>
            </a:r>
            <a:r>
              <a:rPr lang="ru-RU" dirty="0"/>
              <a:t> у </a:t>
            </a:r>
            <a:r>
              <a:rPr lang="ru-RU" dirty="0" err="1"/>
              <a:t>цих</a:t>
            </a:r>
            <a:r>
              <a:rPr lang="ru-RU" dirty="0"/>
              <a:t> сферах. Участь у таких заходах, як </a:t>
            </a:r>
            <a:r>
              <a:rPr lang="ru-RU" dirty="0" err="1"/>
              <a:t>змагання</a:t>
            </a:r>
            <a:r>
              <a:rPr lang="ru-RU" dirty="0"/>
              <a:t> з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робототехніки</a:t>
            </a:r>
            <a:r>
              <a:rPr lang="ru-RU" dirty="0"/>
              <a:t>, є </a:t>
            </a:r>
            <a:r>
              <a:rPr lang="ru-RU" dirty="0" err="1"/>
              <a:t>чудовою</a:t>
            </a:r>
            <a:r>
              <a:rPr lang="ru-RU" dirty="0"/>
              <a:t> </a:t>
            </a:r>
            <a:r>
              <a:rPr lang="ru-RU" dirty="0" err="1"/>
              <a:t>можливістю</a:t>
            </a:r>
            <a:r>
              <a:rPr lang="ru-RU" dirty="0"/>
              <a:t> для </a:t>
            </a:r>
            <a:r>
              <a:rPr lang="ru-RU" dirty="0" err="1"/>
              <a:t>школярів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технічну</a:t>
            </a:r>
            <a:r>
              <a:rPr lang="ru-RU" dirty="0"/>
              <a:t> </a:t>
            </a:r>
            <a:r>
              <a:rPr lang="ru-RU" dirty="0" err="1"/>
              <a:t>грамотність</a:t>
            </a:r>
            <a:r>
              <a:rPr lang="ru-RU" dirty="0"/>
              <a:t>, </a:t>
            </a:r>
            <a:r>
              <a:rPr lang="ru-RU" dirty="0" err="1"/>
              <a:t>вдосконалити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та </a:t>
            </a:r>
            <a:r>
              <a:rPr lang="ru-RU" dirty="0" err="1"/>
              <a:t>навички</a:t>
            </a:r>
            <a:r>
              <a:rPr lang="ru-RU" dirty="0"/>
              <a:t>. А </a:t>
            </a:r>
            <a:r>
              <a:rPr lang="ru-RU" dirty="0" err="1"/>
              <a:t>співпраця</a:t>
            </a:r>
            <a:r>
              <a:rPr lang="ru-RU" dirty="0"/>
              <a:t> з </a:t>
            </a:r>
            <a:r>
              <a:rPr lang="ru-RU" dirty="0" err="1"/>
              <a:t>однолітками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й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дозволить </a:t>
            </a:r>
            <a:r>
              <a:rPr lang="ru-RU" dirty="0" err="1"/>
              <a:t>дізнаватися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про STEM та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чудові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навчання</a:t>
            </a:r>
            <a:r>
              <a:rPr lang="ru-RU" dirty="0"/>
              <a:t>.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46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object 43"/>
          <p:cNvGrpSpPr/>
          <p:nvPr/>
        </p:nvGrpSpPr>
        <p:grpSpPr>
          <a:xfrm>
            <a:off x="127990" y="7043842"/>
            <a:ext cx="10439400" cy="424815"/>
            <a:chOff x="127990" y="7043842"/>
            <a:chExt cx="10439400" cy="424815"/>
          </a:xfrm>
        </p:grpSpPr>
        <p:sp>
          <p:nvSpPr>
            <p:cNvPr id="44" name="object 44"/>
            <p:cNvSpPr/>
            <p:nvPr/>
          </p:nvSpPr>
          <p:spPr>
            <a:xfrm>
              <a:off x="127990" y="7045042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08"/>
                  </a:moveTo>
                  <a:lnTo>
                    <a:pt x="0" y="156908"/>
                  </a:lnTo>
                  <a:lnTo>
                    <a:pt x="0" y="423608"/>
                  </a:lnTo>
                  <a:lnTo>
                    <a:pt x="9750133" y="423608"/>
                  </a:lnTo>
                  <a:lnTo>
                    <a:pt x="9750133" y="156908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08"/>
                  </a:moveTo>
                  <a:lnTo>
                    <a:pt x="10178758" y="156908"/>
                  </a:lnTo>
                  <a:lnTo>
                    <a:pt x="10178758" y="423608"/>
                  </a:lnTo>
                  <a:lnTo>
                    <a:pt x="10439400" y="423608"/>
                  </a:lnTo>
                  <a:lnTo>
                    <a:pt x="10439400" y="156908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78123" y="7045032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27990" y="99463"/>
            <a:ext cx="3343275" cy="701040"/>
            <a:chOff x="127990" y="99463"/>
            <a:chExt cx="3343275" cy="701040"/>
          </a:xfrm>
        </p:grpSpPr>
        <p:sp>
          <p:nvSpPr>
            <p:cNvPr id="48" name="object 48"/>
            <p:cNvSpPr/>
            <p:nvPr/>
          </p:nvSpPr>
          <p:spPr>
            <a:xfrm>
              <a:off x="2733027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189"/>
                  </a:lnTo>
                  <a:lnTo>
                    <a:pt x="350189" y="700443"/>
                  </a:lnTo>
                  <a:lnTo>
                    <a:pt x="700443" y="350189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62072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8656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98953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61652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101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79929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63544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4"/>
                  </a:lnTo>
                  <a:lnTo>
                    <a:pt x="88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81947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4"/>
                  </a:lnTo>
                  <a:lnTo>
                    <a:pt x="218973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15411" y="139395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117"/>
                  </a:moveTo>
                  <a:lnTo>
                    <a:pt x="74066" y="0"/>
                  </a:lnTo>
                  <a:lnTo>
                    <a:pt x="148183" y="74117"/>
                  </a:lnTo>
                  <a:lnTo>
                    <a:pt x="74066" y="148183"/>
                  </a:lnTo>
                  <a:lnTo>
                    <a:pt x="0" y="74117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79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7990" y="445198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213053" y="99463"/>
            <a:ext cx="3347085" cy="701040"/>
            <a:chOff x="7213053" y="99463"/>
            <a:chExt cx="3347085" cy="701040"/>
          </a:xfrm>
        </p:grpSpPr>
        <p:sp>
          <p:nvSpPr>
            <p:cNvPr id="59" name="object 59"/>
            <p:cNvSpPr/>
            <p:nvPr/>
          </p:nvSpPr>
          <p:spPr>
            <a:xfrm>
              <a:off x="7251902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189"/>
                  </a:lnTo>
                  <a:lnTo>
                    <a:pt x="350240" y="700443"/>
                  </a:lnTo>
                  <a:lnTo>
                    <a:pt x="700481" y="350189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9471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9123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217816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80527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8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8" y="445198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82407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00861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34274" y="135432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32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395"/>
                  </a:moveTo>
                  <a:lnTo>
                    <a:pt x="74117" y="473328"/>
                  </a:lnTo>
                  <a:lnTo>
                    <a:pt x="148183" y="547395"/>
                  </a:lnTo>
                  <a:lnTo>
                    <a:pt x="74117" y="621512"/>
                  </a:lnTo>
                  <a:lnTo>
                    <a:pt x="0" y="547395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32" name="object 2"/>
          <p:cNvSpPr txBox="1">
            <a:spLocks noGrp="1"/>
          </p:cNvSpPr>
          <p:nvPr>
            <p:ph type="title"/>
          </p:nvPr>
        </p:nvSpPr>
        <p:spPr>
          <a:xfrm>
            <a:off x="1072756" y="1266825"/>
            <a:ext cx="2971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sz="3200" b="1" spc="60" dirty="0" smtClean="0">
                <a:solidFill>
                  <a:schemeClr val="accent5">
                    <a:lumMod val="75000"/>
                  </a:schemeClr>
                </a:solidFill>
              </a:rPr>
              <a:t>ПЛАН</a:t>
            </a:r>
            <a:endParaRPr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6868" y="1876425"/>
            <a:ext cx="3090978" cy="4074395"/>
          </a:xfrm>
          <a:prstGeom prst="rect">
            <a:avLst/>
          </a:prstGeom>
        </p:spPr>
      </p:pic>
      <p:sp>
        <p:nvSpPr>
          <p:cNvPr id="34" name="object 2"/>
          <p:cNvSpPr txBox="1">
            <a:spLocks/>
          </p:cNvSpPr>
          <p:nvPr/>
        </p:nvSpPr>
        <p:spPr>
          <a:xfrm>
            <a:off x="127990" y="2181225"/>
            <a:ext cx="7010602" cy="3031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469900" indent="-457200">
              <a:spcBef>
                <a:spcPts val="100"/>
              </a:spcBef>
              <a:buAutoNum type="arabicPeriod"/>
            </a:pPr>
            <a:r>
              <a:rPr lang="uk-UA" b="1" spc="60" dirty="0" smtClean="0">
                <a:solidFill>
                  <a:schemeClr val="accent5">
                    <a:lumMod val="75000"/>
                  </a:schemeClr>
                </a:solidFill>
              </a:rPr>
              <a:t>Загальні аспекти впровадження </a:t>
            </a:r>
            <a:r>
              <a:rPr lang="en-US" b="1" spc="60" dirty="0" smtClean="0">
                <a:solidFill>
                  <a:schemeClr val="accent5">
                    <a:lumMod val="75000"/>
                  </a:schemeClr>
                </a:solidFill>
              </a:rPr>
              <a:t>STEM</a:t>
            </a:r>
            <a:r>
              <a:rPr lang="uk-UA" b="1" spc="6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469900" indent="-457200">
              <a:spcBef>
                <a:spcPts val="100"/>
              </a:spcBef>
              <a:buAutoNum type="arabicPeriod"/>
            </a:pPr>
            <a:r>
              <a:rPr lang="uk-UA" b="1" spc="60" dirty="0" smtClean="0">
                <a:solidFill>
                  <a:schemeClr val="accent5">
                    <a:lumMod val="75000"/>
                  </a:schemeClr>
                </a:solidFill>
              </a:rPr>
              <a:t>Хімія в НУШ.</a:t>
            </a:r>
          </a:p>
          <a:p>
            <a:pPr marL="469900" indent="-457200">
              <a:spcBef>
                <a:spcPts val="100"/>
              </a:spcBef>
              <a:buAutoNum type="arabicPeriod"/>
            </a:pPr>
            <a:r>
              <a:rPr lang="en-US" b="1" spc="60" dirty="0" smtClean="0">
                <a:solidFill>
                  <a:schemeClr val="accent5">
                    <a:lumMod val="75000"/>
                  </a:schemeClr>
                </a:solidFill>
              </a:rPr>
              <a:t>STEM</a:t>
            </a:r>
            <a:r>
              <a:rPr lang="uk-UA" b="1" spc="60" dirty="0" err="1" smtClean="0">
                <a:solidFill>
                  <a:schemeClr val="accent5">
                    <a:lumMod val="75000"/>
                  </a:schemeClr>
                </a:solidFill>
              </a:rPr>
              <a:t>-проєкти</a:t>
            </a:r>
            <a:r>
              <a:rPr lang="uk-UA" b="1" spc="60" dirty="0" smtClean="0">
                <a:solidFill>
                  <a:schemeClr val="accent5">
                    <a:lumMod val="75000"/>
                  </a:schemeClr>
                </a:solidFill>
              </a:rPr>
              <a:t> в хімії.</a:t>
            </a:r>
          </a:p>
          <a:p>
            <a:pPr marL="469900" indent="-457200">
              <a:spcBef>
                <a:spcPts val="100"/>
              </a:spcBef>
              <a:buAutoNum type="arabicPeriod"/>
            </a:pPr>
            <a:r>
              <a:rPr lang="uk-UA" b="1" spc="60" dirty="0" err="1" smtClean="0">
                <a:solidFill>
                  <a:schemeClr val="accent5">
                    <a:lumMod val="75000"/>
                  </a:schemeClr>
                </a:solidFill>
              </a:rPr>
              <a:t>Онлайн</a:t>
            </a:r>
            <a:r>
              <a:rPr lang="uk-UA" b="1" spc="60" dirty="0" smtClean="0">
                <a:solidFill>
                  <a:schemeClr val="accent5">
                    <a:lumMod val="75000"/>
                  </a:schemeClr>
                </a:solidFill>
              </a:rPr>
              <a:t> – ресурси для застосування </a:t>
            </a:r>
            <a:r>
              <a:rPr lang="en-US" b="1" spc="60" dirty="0" smtClean="0">
                <a:solidFill>
                  <a:schemeClr val="accent5">
                    <a:lumMod val="75000"/>
                  </a:schemeClr>
                </a:solidFill>
              </a:rPr>
              <a:t>STEM</a:t>
            </a:r>
            <a:r>
              <a:rPr lang="uk-UA" b="1" spc="60" dirty="0" smtClean="0">
                <a:solidFill>
                  <a:schemeClr val="accent5">
                    <a:lumMod val="75000"/>
                  </a:schemeClr>
                </a:solidFill>
              </a:rPr>
              <a:t> в хімії.</a:t>
            </a:r>
          </a:p>
          <a:p>
            <a:pPr marL="469900" indent="-457200">
              <a:spcBef>
                <a:spcPts val="100"/>
              </a:spcBef>
              <a:buAutoNum type="arabicPeriod"/>
            </a:pPr>
            <a:r>
              <a:rPr lang="uk-UA" b="1" spc="60" dirty="0" smtClean="0">
                <a:solidFill>
                  <a:schemeClr val="accent5">
                    <a:lumMod val="75000"/>
                  </a:schemeClr>
                </a:solidFill>
              </a:rPr>
              <a:t>Використання </a:t>
            </a:r>
            <a:r>
              <a:rPr lang="en-US" b="1" spc="60" dirty="0" smtClean="0">
                <a:solidFill>
                  <a:schemeClr val="accent5">
                    <a:lumMod val="75000"/>
                  </a:schemeClr>
                </a:solidFill>
              </a:rPr>
              <a:t>STEM</a:t>
            </a:r>
            <a:r>
              <a:rPr lang="uk-UA" b="1" spc="60" dirty="0" smtClean="0">
                <a:solidFill>
                  <a:schemeClr val="accent5">
                    <a:lumMod val="75000"/>
                  </a:schemeClr>
                </a:solidFill>
              </a:rPr>
              <a:t> – обладнання на уроках хімії.</a:t>
            </a:r>
          </a:p>
          <a:p>
            <a:pPr marL="469900" indent="-457200">
              <a:spcBef>
                <a:spcPts val="100"/>
              </a:spcBef>
              <a:buAutoNum type="arabicPeriod"/>
            </a:pP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5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40"/>
          <p:cNvGrpSpPr/>
          <p:nvPr/>
        </p:nvGrpSpPr>
        <p:grpSpPr>
          <a:xfrm>
            <a:off x="127990" y="7041797"/>
            <a:ext cx="10439400" cy="425450"/>
            <a:chOff x="127990" y="7041797"/>
            <a:chExt cx="10439400" cy="425450"/>
          </a:xfrm>
        </p:grpSpPr>
        <p:sp>
          <p:nvSpPr>
            <p:cNvPr id="41" name="object 41"/>
            <p:cNvSpPr/>
            <p:nvPr/>
          </p:nvSpPr>
          <p:spPr>
            <a:xfrm>
              <a:off x="127990" y="7042997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72"/>
                  </a:moveTo>
                  <a:lnTo>
                    <a:pt x="0" y="156972"/>
                  </a:lnTo>
                  <a:lnTo>
                    <a:pt x="0" y="423672"/>
                  </a:lnTo>
                  <a:lnTo>
                    <a:pt x="9750133" y="423672"/>
                  </a:lnTo>
                  <a:lnTo>
                    <a:pt x="9750133" y="156972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72"/>
                  </a:moveTo>
                  <a:lnTo>
                    <a:pt x="10178758" y="156972"/>
                  </a:lnTo>
                  <a:lnTo>
                    <a:pt x="10178758" y="423672"/>
                  </a:lnTo>
                  <a:lnTo>
                    <a:pt x="10439400" y="423672"/>
                  </a:lnTo>
                  <a:lnTo>
                    <a:pt x="10439400" y="156972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78123" y="7042987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97431"/>
            <a:ext cx="2381545" cy="701040"/>
            <a:chOff x="701813" y="97431"/>
            <a:chExt cx="2764639" cy="701040"/>
          </a:xfrm>
        </p:grpSpPr>
        <p:sp>
          <p:nvSpPr>
            <p:cNvPr id="45" name="object 45"/>
            <p:cNvSpPr/>
            <p:nvPr/>
          </p:nvSpPr>
          <p:spPr>
            <a:xfrm>
              <a:off x="2733027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240"/>
                  </a:lnTo>
                  <a:lnTo>
                    <a:pt x="350189" y="700481"/>
                  </a:lnTo>
                  <a:lnTo>
                    <a:pt x="700443" y="350240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2072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58656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98953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61652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101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79929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63544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88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8194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5411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066"/>
                  </a:moveTo>
                  <a:lnTo>
                    <a:pt x="74066" y="0"/>
                  </a:lnTo>
                  <a:lnTo>
                    <a:pt x="148183" y="74066"/>
                  </a:lnTo>
                  <a:lnTo>
                    <a:pt x="74066" y="148183"/>
                  </a:lnTo>
                  <a:lnTo>
                    <a:pt x="0" y="74066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28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 flipV="1">
              <a:off x="701813" y="443165"/>
              <a:ext cx="1671638" cy="45719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8252406" y="116141"/>
            <a:ext cx="2266833" cy="701040"/>
            <a:chOff x="7217816" y="97431"/>
            <a:chExt cx="2634474" cy="701040"/>
          </a:xfrm>
        </p:grpSpPr>
        <p:sp>
          <p:nvSpPr>
            <p:cNvPr id="56" name="object 56"/>
            <p:cNvSpPr/>
            <p:nvPr/>
          </p:nvSpPr>
          <p:spPr>
            <a:xfrm>
              <a:off x="7251902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240"/>
                  </a:lnTo>
                  <a:lnTo>
                    <a:pt x="350240" y="700481"/>
                  </a:lnTo>
                  <a:lnTo>
                    <a:pt x="700481" y="350240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9471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9123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17816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80527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8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8240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0861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34274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83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446"/>
                  </a:moveTo>
                  <a:lnTo>
                    <a:pt x="74117" y="473329"/>
                  </a:lnTo>
                  <a:lnTo>
                    <a:pt x="148183" y="547446"/>
                  </a:lnTo>
                  <a:lnTo>
                    <a:pt x="74117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7" y="443166"/>
              <a:ext cx="1673543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73998" y="3476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7990" y="833136"/>
            <a:ext cx="10439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</a:t>
            </a:r>
            <a:r>
              <a:rPr lang="ru-RU" b="1" dirty="0"/>
              <a:t>. </a:t>
            </a:r>
            <a:r>
              <a:rPr lang="ru-RU" b="1" dirty="0" err="1"/>
              <a:t>Інтеграція</a:t>
            </a:r>
            <a:r>
              <a:rPr lang="ru-RU" b="1" dirty="0"/>
              <a:t> </a:t>
            </a:r>
            <a:r>
              <a:rPr lang="ru-RU" b="1" dirty="0" err="1"/>
              <a:t>ігор</a:t>
            </a:r>
            <a:r>
              <a:rPr lang="ru-RU" b="1" dirty="0"/>
              <a:t> в </a:t>
            </a:r>
            <a:r>
              <a:rPr lang="ru-RU" b="1" dirty="0" err="1"/>
              <a:t>освіту</a:t>
            </a:r>
            <a:r>
              <a:rPr lang="ru-RU" b="1" dirty="0"/>
              <a:t> STEM</a:t>
            </a:r>
            <a:endParaRPr lang="ru-RU" dirty="0"/>
          </a:p>
          <a:p>
            <a:r>
              <a:rPr lang="ru-RU" dirty="0" err="1"/>
              <a:t>Інтеграція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в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є </a:t>
            </a:r>
            <a:r>
              <a:rPr lang="ru-RU" dirty="0" err="1"/>
              <a:t>найкращим</a:t>
            </a:r>
            <a:r>
              <a:rPr lang="ru-RU" dirty="0"/>
              <a:t> способом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цікавим</a:t>
            </a:r>
            <a:r>
              <a:rPr lang="ru-RU" dirty="0"/>
              <a:t> і веселим. </a:t>
            </a:r>
            <a:r>
              <a:rPr lang="ru-RU" dirty="0" err="1"/>
              <a:t>Саме</a:t>
            </a:r>
            <a:r>
              <a:rPr lang="ru-RU" dirty="0"/>
              <a:t> тому </a:t>
            </a:r>
            <a:r>
              <a:rPr lang="ru-RU" dirty="0" err="1"/>
              <a:t>цей</a:t>
            </a:r>
            <a:r>
              <a:rPr lang="ru-RU" dirty="0"/>
              <a:t> тренд </a:t>
            </a:r>
            <a:r>
              <a:rPr lang="ru-RU" dirty="0" err="1"/>
              <a:t>залишається</a:t>
            </a:r>
            <a:r>
              <a:rPr lang="ru-RU" dirty="0"/>
              <a:t> в </a:t>
            </a:r>
            <a:r>
              <a:rPr lang="ru-RU" dirty="0" err="1"/>
              <a:t>топі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передових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поспіль</a:t>
            </a:r>
            <a:r>
              <a:rPr lang="ru-RU" dirty="0"/>
              <a:t>. Перспектива </a:t>
            </a:r>
            <a:r>
              <a:rPr lang="ru-RU" dirty="0" err="1"/>
              <a:t>отримати</a:t>
            </a:r>
            <a:r>
              <a:rPr lang="ru-RU" dirty="0"/>
              <a:t> приз </a:t>
            </a:r>
            <a:r>
              <a:rPr lang="ru-RU" dirty="0" err="1"/>
              <a:t>або</a:t>
            </a:r>
            <a:r>
              <a:rPr lang="ru-RU" dirty="0"/>
              <a:t> стати </a:t>
            </a:r>
            <a:r>
              <a:rPr lang="ru-RU" dirty="0" err="1"/>
              <a:t>лідером</a:t>
            </a:r>
            <a:r>
              <a:rPr lang="ru-RU" dirty="0"/>
              <a:t> в </a:t>
            </a:r>
            <a:r>
              <a:rPr lang="ru-RU" dirty="0" err="1"/>
              <a:t>ігрових</a:t>
            </a:r>
            <a:r>
              <a:rPr lang="ru-RU" dirty="0"/>
              <a:t> </a:t>
            </a:r>
            <a:r>
              <a:rPr lang="ru-RU" dirty="0" err="1"/>
              <a:t>змаганнях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мотивує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зосереджуватися</a:t>
            </a:r>
            <a:r>
              <a:rPr lang="ru-RU" dirty="0"/>
              <a:t> на </a:t>
            </a:r>
            <a:r>
              <a:rPr lang="ru-RU" dirty="0" err="1"/>
              <a:t>поставленому</a:t>
            </a:r>
            <a:r>
              <a:rPr lang="ru-RU" dirty="0"/>
              <a:t> </a:t>
            </a:r>
            <a:r>
              <a:rPr lang="ru-RU" dirty="0" err="1"/>
              <a:t>завданні</a:t>
            </a:r>
            <a:r>
              <a:rPr lang="ru-RU" dirty="0"/>
              <a:t>, </a:t>
            </a:r>
            <a:r>
              <a:rPr lang="ru-RU" dirty="0" err="1"/>
              <a:t>опановувати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та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ретельні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гейміфікація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позитивній</a:t>
            </a:r>
            <a:r>
              <a:rPr lang="ru-RU" dirty="0"/>
              <a:t> та </a:t>
            </a:r>
            <a:r>
              <a:rPr lang="ru-RU" dirty="0" err="1"/>
              <a:t>конструктивній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та </a:t>
            </a:r>
            <a:r>
              <a:rPr lang="ru-RU" dirty="0" err="1"/>
              <a:t>спонукає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вони </a:t>
            </a:r>
            <a:r>
              <a:rPr lang="ru-RU" dirty="0" err="1"/>
              <a:t>приймають</a:t>
            </a:r>
            <a:r>
              <a:rPr lang="ru-RU" dirty="0"/>
              <a:t>. </a:t>
            </a:r>
            <a:endParaRPr lang="ru-RU" dirty="0" smtClean="0"/>
          </a:p>
          <a:p>
            <a:r>
              <a:rPr lang="ru-RU" b="1" dirty="0"/>
              <a:t>5.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соціальних</a:t>
            </a:r>
            <a:r>
              <a:rPr lang="ru-RU" b="1" dirty="0"/>
              <a:t> мереж</a:t>
            </a:r>
            <a:endParaRPr lang="ru-RU" dirty="0"/>
          </a:p>
          <a:p>
            <a:r>
              <a:rPr lang="ru-RU" dirty="0" err="1"/>
              <a:t>Ні</a:t>
            </a:r>
            <a:r>
              <a:rPr lang="ru-RU" dirty="0"/>
              <a:t> для кого не секрет,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найпопулярніших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трендів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б не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тенденцію</a:t>
            </a:r>
            <a:r>
              <a:rPr lang="ru-RU" dirty="0"/>
              <a:t> й не </a:t>
            </a:r>
            <a:r>
              <a:rPr lang="ru-RU" dirty="0" err="1"/>
              <a:t>перетворити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</a:t>
            </a:r>
            <a:r>
              <a:rPr lang="ru-RU" dirty="0" err="1"/>
              <a:t>потужний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для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?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медіаплатформи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стати </a:t>
            </a:r>
            <a:r>
              <a:rPr lang="ru-RU" dirty="0" err="1"/>
              <a:t>ідеальним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для </a:t>
            </a:r>
            <a:r>
              <a:rPr lang="ru-RU" dirty="0" err="1"/>
              <a:t>вивчення</a:t>
            </a:r>
            <a:r>
              <a:rPr lang="ru-RU" dirty="0"/>
              <a:t> та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про STEM. За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школярі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однолітками</a:t>
            </a:r>
            <a:r>
              <a:rPr lang="ru-RU" dirty="0"/>
              <a:t> та </a:t>
            </a:r>
            <a:r>
              <a:rPr lang="ru-RU" dirty="0" err="1"/>
              <a:t>вчителями</a:t>
            </a:r>
            <a:r>
              <a:rPr lang="ru-RU" dirty="0"/>
              <a:t>, </a:t>
            </a:r>
            <a:r>
              <a:rPr lang="ru-RU" dirty="0" err="1"/>
              <a:t>ділитися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думками та </a:t>
            </a:r>
            <a:r>
              <a:rPr lang="ru-RU" dirty="0" err="1"/>
              <a:t>проєктами</a:t>
            </a:r>
            <a:r>
              <a:rPr lang="ru-RU" dirty="0"/>
              <a:t>, </a:t>
            </a:r>
            <a:r>
              <a:rPr lang="ru-RU" dirty="0" err="1"/>
              <a:t>коментувати</a:t>
            </a:r>
            <a:r>
              <a:rPr lang="ru-RU" dirty="0"/>
              <a:t> </a:t>
            </a:r>
            <a:r>
              <a:rPr lang="ru-RU" dirty="0" err="1"/>
              <a:t>чиїсь</a:t>
            </a:r>
            <a:r>
              <a:rPr lang="ru-RU" dirty="0"/>
              <a:t> </a:t>
            </a:r>
            <a:r>
              <a:rPr lang="ru-RU" dirty="0" err="1"/>
              <a:t>публікації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ділитися</a:t>
            </a:r>
            <a:r>
              <a:rPr lang="ru-RU" dirty="0"/>
              <a:t> </a:t>
            </a:r>
            <a:r>
              <a:rPr lang="ru-RU" dirty="0" err="1"/>
              <a:t>посиланнями</a:t>
            </a:r>
            <a:r>
              <a:rPr lang="ru-RU" dirty="0"/>
              <a:t> на </a:t>
            </a:r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соцмереж</a:t>
            </a:r>
            <a:r>
              <a:rPr lang="ru-RU" dirty="0"/>
              <a:t> </a:t>
            </a:r>
            <a:r>
              <a:rPr lang="ru-RU" dirty="0" err="1"/>
              <a:t>сприятиме</a:t>
            </a:r>
            <a:r>
              <a:rPr lang="ru-RU" dirty="0"/>
              <a:t> </a:t>
            </a:r>
            <a:r>
              <a:rPr lang="ru-RU" dirty="0" err="1"/>
              <a:t>формуванню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та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 smtClean="0"/>
              <a:t>.</a:t>
            </a:r>
          </a:p>
          <a:p>
            <a:r>
              <a:rPr lang="ru-RU" b="1" dirty="0"/>
              <a:t>6.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інклюзивного</a:t>
            </a:r>
            <a:r>
              <a:rPr lang="ru-RU" b="1" dirty="0"/>
              <a:t> </a:t>
            </a:r>
            <a:r>
              <a:rPr lang="ru-RU" b="1" dirty="0" err="1"/>
              <a:t>навчального</a:t>
            </a:r>
            <a:r>
              <a:rPr lang="ru-RU" b="1" dirty="0"/>
              <a:t> простору</a:t>
            </a:r>
            <a:endParaRPr lang="ru-RU" dirty="0"/>
          </a:p>
          <a:p>
            <a:r>
              <a:rPr lang="ru-RU" dirty="0" err="1"/>
              <a:t>Обнадійлива</a:t>
            </a:r>
            <a:r>
              <a:rPr lang="ru-RU" dirty="0"/>
              <a:t> та давно </a:t>
            </a:r>
            <a:r>
              <a:rPr lang="ru-RU" dirty="0" err="1"/>
              <a:t>назріла</a:t>
            </a:r>
            <a:r>
              <a:rPr lang="ru-RU" dirty="0"/>
              <a:t> </a:t>
            </a:r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 2023 року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більшим</a:t>
            </a:r>
            <a:r>
              <a:rPr lang="ru-RU" dirty="0"/>
              <a:t> </a:t>
            </a:r>
            <a:r>
              <a:rPr lang="ru-RU" dirty="0" err="1"/>
              <a:t>поширенням</a:t>
            </a:r>
            <a:r>
              <a:rPr lang="ru-RU" dirty="0"/>
              <a:t> STEM-</a:t>
            </a:r>
            <a:r>
              <a:rPr lang="ru-RU" dirty="0" err="1"/>
              <a:t>освіти</a:t>
            </a:r>
            <a:r>
              <a:rPr lang="ru-RU" dirty="0"/>
              <a:t> для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потребами.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командної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включення</a:t>
            </a:r>
            <a:r>
              <a:rPr lang="ru-RU" dirty="0"/>
              <a:t> в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доступних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і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а й </a:t>
            </a:r>
            <a:r>
              <a:rPr lang="ru-RU" dirty="0" err="1"/>
              <a:t>подолати</a:t>
            </a:r>
            <a:r>
              <a:rPr lang="ru-RU" dirty="0"/>
              <a:t> </a:t>
            </a:r>
            <a:r>
              <a:rPr lang="ru-RU" dirty="0" err="1"/>
              <a:t>упереджене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однолітків</a:t>
            </a:r>
            <a:r>
              <a:rPr lang="ru-RU" dirty="0"/>
              <a:t> до таких </a:t>
            </a:r>
            <a:r>
              <a:rPr lang="ru-RU" dirty="0" err="1"/>
              <a:t>школярів</a:t>
            </a:r>
            <a:r>
              <a:rPr lang="ru-RU" dirty="0"/>
              <a:t>. 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STEM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шанси</a:t>
            </a:r>
            <a:r>
              <a:rPr lang="ru-RU" dirty="0"/>
              <a:t> на  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успішне</a:t>
            </a:r>
            <a:r>
              <a:rPr lang="ru-RU" dirty="0"/>
              <a:t> </a:t>
            </a:r>
            <a:r>
              <a:rPr lang="ru-RU" dirty="0" err="1"/>
              <a:t>працевлаштування</a:t>
            </a:r>
            <a:r>
              <a:rPr lang="ru-RU" dirty="0"/>
              <a:t> </a:t>
            </a:r>
            <a:r>
              <a:rPr lang="ru-RU" dirty="0" err="1"/>
              <a:t>випускників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інвалідністю</a:t>
            </a:r>
            <a:r>
              <a:rPr lang="ru-RU" dirty="0"/>
              <a:t>. 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65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40"/>
          <p:cNvGrpSpPr/>
          <p:nvPr/>
        </p:nvGrpSpPr>
        <p:grpSpPr>
          <a:xfrm>
            <a:off x="127990" y="7041797"/>
            <a:ext cx="10439400" cy="425450"/>
            <a:chOff x="127990" y="7041797"/>
            <a:chExt cx="10439400" cy="425450"/>
          </a:xfrm>
        </p:grpSpPr>
        <p:sp>
          <p:nvSpPr>
            <p:cNvPr id="41" name="object 41"/>
            <p:cNvSpPr/>
            <p:nvPr/>
          </p:nvSpPr>
          <p:spPr>
            <a:xfrm>
              <a:off x="127990" y="7042997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72"/>
                  </a:moveTo>
                  <a:lnTo>
                    <a:pt x="0" y="156972"/>
                  </a:lnTo>
                  <a:lnTo>
                    <a:pt x="0" y="423672"/>
                  </a:lnTo>
                  <a:lnTo>
                    <a:pt x="9750133" y="423672"/>
                  </a:lnTo>
                  <a:lnTo>
                    <a:pt x="9750133" y="156972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72"/>
                  </a:moveTo>
                  <a:lnTo>
                    <a:pt x="10178758" y="156972"/>
                  </a:lnTo>
                  <a:lnTo>
                    <a:pt x="10178758" y="423672"/>
                  </a:lnTo>
                  <a:lnTo>
                    <a:pt x="10439400" y="423672"/>
                  </a:lnTo>
                  <a:lnTo>
                    <a:pt x="10439400" y="156972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78123" y="7042987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97431"/>
            <a:ext cx="2381545" cy="701040"/>
            <a:chOff x="701813" y="97431"/>
            <a:chExt cx="2764639" cy="701040"/>
          </a:xfrm>
        </p:grpSpPr>
        <p:sp>
          <p:nvSpPr>
            <p:cNvPr id="45" name="object 45"/>
            <p:cNvSpPr/>
            <p:nvPr/>
          </p:nvSpPr>
          <p:spPr>
            <a:xfrm>
              <a:off x="2733027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240"/>
                  </a:lnTo>
                  <a:lnTo>
                    <a:pt x="350189" y="700481"/>
                  </a:lnTo>
                  <a:lnTo>
                    <a:pt x="700443" y="350240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2072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58656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98953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61652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101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79929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63544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88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8194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5411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066"/>
                  </a:moveTo>
                  <a:lnTo>
                    <a:pt x="74066" y="0"/>
                  </a:lnTo>
                  <a:lnTo>
                    <a:pt x="148183" y="74066"/>
                  </a:lnTo>
                  <a:lnTo>
                    <a:pt x="74066" y="148183"/>
                  </a:lnTo>
                  <a:lnTo>
                    <a:pt x="0" y="74066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28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 flipV="1">
              <a:off x="701813" y="443165"/>
              <a:ext cx="1671638" cy="45719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8252406" y="116141"/>
            <a:ext cx="2266833" cy="701040"/>
            <a:chOff x="7217816" y="97431"/>
            <a:chExt cx="2634474" cy="701040"/>
          </a:xfrm>
        </p:grpSpPr>
        <p:sp>
          <p:nvSpPr>
            <p:cNvPr id="56" name="object 56"/>
            <p:cNvSpPr/>
            <p:nvPr/>
          </p:nvSpPr>
          <p:spPr>
            <a:xfrm>
              <a:off x="7251902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240"/>
                  </a:lnTo>
                  <a:lnTo>
                    <a:pt x="350240" y="700481"/>
                  </a:lnTo>
                  <a:lnTo>
                    <a:pt x="700481" y="350240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9471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9123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17816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80527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8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8240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0861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34274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83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446"/>
                  </a:moveTo>
                  <a:lnTo>
                    <a:pt x="74117" y="473329"/>
                  </a:lnTo>
                  <a:lnTo>
                    <a:pt x="148183" y="547446"/>
                  </a:lnTo>
                  <a:lnTo>
                    <a:pt x="74117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7" y="443166"/>
              <a:ext cx="1673543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73998" y="3476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7991" y="1003869"/>
            <a:ext cx="10439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7</a:t>
            </a:r>
            <a:r>
              <a:rPr lang="ru-RU" b="1" dirty="0"/>
              <a:t>. STEAM </a:t>
            </a:r>
            <a:r>
              <a:rPr lang="ru-RU" b="1" dirty="0" err="1"/>
              <a:t>замість</a:t>
            </a:r>
            <a:r>
              <a:rPr lang="ru-RU" b="1" dirty="0"/>
              <a:t> STEM</a:t>
            </a:r>
            <a:endParaRPr lang="ru-RU" dirty="0"/>
          </a:p>
          <a:p>
            <a:r>
              <a:rPr lang="ru-RU" dirty="0" err="1"/>
              <a:t>Існує</a:t>
            </a:r>
            <a:r>
              <a:rPr lang="ru-RU" dirty="0"/>
              <a:t> думка,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точні</a:t>
            </a:r>
            <a:r>
              <a:rPr lang="ru-RU" dirty="0"/>
              <a:t> науки та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й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поєднуватися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як система </a:t>
            </a:r>
            <a:r>
              <a:rPr lang="ru-RU" dirty="0" err="1"/>
              <a:t>знань</a:t>
            </a:r>
            <a:r>
              <a:rPr lang="ru-RU" dirty="0"/>
              <a:t> з 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роботів</a:t>
            </a:r>
            <a:r>
              <a:rPr lang="ru-RU" dirty="0"/>
              <a:t>? Але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не так.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мистецької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розвивають</a:t>
            </a:r>
            <a:r>
              <a:rPr lang="ru-RU" dirty="0"/>
              <a:t> </a:t>
            </a:r>
            <a:r>
              <a:rPr lang="ru-RU" dirty="0" err="1"/>
              <a:t>креативний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, </a:t>
            </a:r>
            <a:r>
              <a:rPr lang="ru-RU" dirty="0" err="1"/>
              <a:t>навчають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мислити</a:t>
            </a:r>
            <a:r>
              <a:rPr lang="ru-RU" dirty="0"/>
              <a:t> нестандартно, </a:t>
            </a:r>
            <a:r>
              <a:rPr lang="ru-RU" dirty="0" err="1"/>
              <a:t>знаходити</a:t>
            </a:r>
            <a:r>
              <a:rPr lang="ru-RU" dirty="0"/>
              <a:t> шляхи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проблем та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досягненню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в </a:t>
            </a:r>
            <a:r>
              <a:rPr lang="ru-RU" dirty="0" err="1"/>
              <a:t>навчальних</a:t>
            </a:r>
            <a:r>
              <a:rPr lang="ru-RU" dirty="0"/>
              <a:t> предметах, </a:t>
            </a:r>
            <a:r>
              <a:rPr lang="ru-RU" dirty="0" err="1"/>
              <a:t>побудованих</a:t>
            </a:r>
            <a:r>
              <a:rPr lang="ru-RU" dirty="0"/>
              <a:t> на цифрах і формулах.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набирає</a:t>
            </a:r>
            <a:r>
              <a:rPr lang="ru-RU" dirty="0"/>
              <a:t>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відгуків</a:t>
            </a:r>
            <a:r>
              <a:rPr lang="ru-RU" dirty="0"/>
              <a:t> та </a:t>
            </a:r>
            <a:r>
              <a:rPr lang="ru-RU" dirty="0" err="1"/>
              <a:t>популярності</a:t>
            </a:r>
            <a:r>
              <a:rPr lang="ru-RU" dirty="0"/>
              <a:t>. </a:t>
            </a:r>
            <a:endParaRPr lang="ru-RU" dirty="0" smtClean="0"/>
          </a:p>
          <a:p>
            <a:r>
              <a:rPr lang="ru-RU" b="1" dirty="0"/>
              <a:t>8.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медіаграмотності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умовах</a:t>
            </a:r>
            <a:r>
              <a:rPr lang="ru-RU" dirty="0"/>
              <a:t> тотального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й, особливо,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важливість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та основ </a:t>
            </a:r>
            <a:r>
              <a:rPr lang="ru-RU" dirty="0" err="1"/>
              <a:t>медіаграмотності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переоцінити</a:t>
            </a:r>
            <a:r>
              <a:rPr lang="ru-RU" dirty="0"/>
              <a:t>.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та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фільтрувати</a:t>
            </a:r>
            <a:r>
              <a:rPr lang="ru-RU" dirty="0"/>
              <a:t> онлайн-контент </a:t>
            </a:r>
            <a:r>
              <a:rPr lang="ru-RU" dirty="0" err="1"/>
              <a:t>гарантує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готові</a:t>
            </a:r>
            <a:r>
              <a:rPr lang="ru-RU" dirty="0"/>
              <a:t> до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, </a:t>
            </a:r>
            <a:r>
              <a:rPr lang="ru-RU" dirty="0" err="1"/>
              <a:t>розпізнавання</a:t>
            </a:r>
            <a:r>
              <a:rPr lang="ru-RU" dirty="0"/>
              <a:t> </a:t>
            </a:r>
            <a:r>
              <a:rPr lang="ru-RU" dirty="0" err="1"/>
              <a:t>хибної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правильного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тренд є </a:t>
            </a:r>
            <a:r>
              <a:rPr lang="ru-RU" dirty="0" err="1"/>
              <a:t>актуальним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для STEM-</a:t>
            </a:r>
            <a:r>
              <a:rPr lang="ru-RU" dirty="0" err="1"/>
              <a:t>навчання</a:t>
            </a:r>
            <a:r>
              <a:rPr lang="ru-RU" dirty="0"/>
              <a:t>, а й для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</a:t>
            </a:r>
          </a:p>
          <a:p>
            <a:r>
              <a:rPr lang="ru-RU" b="1" dirty="0"/>
              <a:t>9.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соціальних</a:t>
            </a:r>
            <a:r>
              <a:rPr lang="ru-RU" b="1" dirty="0"/>
              <a:t> </a:t>
            </a:r>
            <a:r>
              <a:rPr lang="ru-RU" b="1" dirty="0" err="1"/>
              <a:t>навичок</a:t>
            </a:r>
            <a:endParaRPr lang="ru-RU" dirty="0"/>
          </a:p>
          <a:p>
            <a:r>
              <a:rPr lang="ru-RU" dirty="0"/>
              <a:t>Основною </a:t>
            </a:r>
            <a:r>
              <a:rPr lang="ru-RU" dirty="0" err="1"/>
              <a:t>особливістю</a:t>
            </a:r>
            <a:r>
              <a:rPr lang="ru-RU" dirty="0"/>
              <a:t> STEM-</a:t>
            </a:r>
            <a:r>
              <a:rPr lang="ru-RU" dirty="0" err="1"/>
              <a:t>освіти</a:t>
            </a:r>
            <a:r>
              <a:rPr lang="ru-RU" dirty="0"/>
              <a:t> є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до </a:t>
            </a:r>
            <a:r>
              <a:rPr lang="ru-RU" dirty="0" err="1"/>
              <a:t>командної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.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групових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</a:t>
            </a:r>
            <a:r>
              <a:rPr lang="ru-RU" dirty="0" err="1"/>
              <a:t>спонукає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  </a:t>
            </a:r>
            <a:r>
              <a:rPr lang="ru-RU" dirty="0" err="1"/>
              <a:t>об’єднуватися</a:t>
            </a:r>
            <a:r>
              <a:rPr lang="ru-RU" dirty="0"/>
              <a:t>, </a:t>
            </a:r>
            <a:r>
              <a:rPr lang="ru-RU" dirty="0" err="1"/>
              <a:t>спілкуватися</a:t>
            </a:r>
            <a:r>
              <a:rPr lang="ru-RU" dirty="0"/>
              <a:t> та </a:t>
            </a:r>
            <a:r>
              <a:rPr lang="ru-RU" dirty="0" err="1"/>
              <a:t>спільно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над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для </a:t>
            </a:r>
            <a:r>
              <a:rPr lang="ru-RU" dirty="0" err="1"/>
              <a:t>розв'язання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</a:t>
            </a:r>
            <a:r>
              <a:rPr lang="ru-RU" dirty="0" err="1"/>
              <a:t>взаємодіяти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однолітками</a:t>
            </a:r>
            <a:r>
              <a:rPr lang="ru-RU" dirty="0"/>
              <a:t>, </a:t>
            </a:r>
            <a:r>
              <a:rPr lang="ru-RU" dirty="0" err="1"/>
              <a:t>невимушено</a:t>
            </a:r>
            <a:r>
              <a:rPr lang="ru-RU" dirty="0"/>
              <a:t> </a:t>
            </a:r>
            <a:r>
              <a:rPr lang="ru-RU" dirty="0" err="1"/>
              <a:t>розкривати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та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міжособистісного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 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017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object 43"/>
          <p:cNvGrpSpPr/>
          <p:nvPr/>
        </p:nvGrpSpPr>
        <p:grpSpPr>
          <a:xfrm>
            <a:off x="127990" y="7043842"/>
            <a:ext cx="10439400" cy="424815"/>
            <a:chOff x="127990" y="7043842"/>
            <a:chExt cx="10439400" cy="424815"/>
          </a:xfrm>
        </p:grpSpPr>
        <p:sp>
          <p:nvSpPr>
            <p:cNvPr id="44" name="object 44"/>
            <p:cNvSpPr/>
            <p:nvPr/>
          </p:nvSpPr>
          <p:spPr>
            <a:xfrm>
              <a:off x="127990" y="7045042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08"/>
                  </a:moveTo>
                  <a:lnTo>
                    <a:pt x="0" y="156908"/>
                  </a:lnTo>
                  <a:lnTo>
                    <a:pt x="0" y="423608"/>
                  </a:lnTo>
                  <a:lnTo>
                    <a:pt x="9750133" y="423608"/>
                  </a:lnTo>
                  <a:lnTo>
                    <a:pt x="9750133" y="156908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08"/>
                  </a:moveTo>
                  <a:lnTo>
                    <a:pt x="10178758" y="156908"/>
                  </a:lnTo>
                  <a:lnTo>
                    <a:pt x="10178758" y="423608"/>
                  </a:lnTo>
                  <a:lnTo>
                    <a:pt x="10439400" y="423608"/>
                  </a:lnTo>
                  <a:lnTo>
                    <a:pt x="10439400" y="156908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78123" y="7045032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27990" y="99463"/>
            <a:ext cx="3343275" cy="701040"/>
            <a:chOff x="127990" y="99463"/>
            <a:chExt cx="3343275" cy="701040"/>
          </a:xfrm>
        </p:grpSpPr>
        <p:sp>
          <p:nvSpPr>
            <p:cNvPr id="48" name="object 48"/>
            <p:cNvSpPr/>
            <p:nvPr/>
          </p:nvSpPr>
          <p:spPr>
            <a:xfrm>
              <a:off x="2733027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189"/>
                  </a:lnTo>
                  <a:lnTo>
                    <a:pt x="350189" y="700443"/>
                  </a:lnTo>
                  <a:lnTo>
                    <a:pt x="700443" y="350189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62072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8656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98953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61652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101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79929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63544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4"/>
                  </a:lnTo>
                  <a:lnTo>
                    <a:pt x="88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81947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4"/>
                  </a:lnTo>
                  <a:lnTo>
                    <a:pt x="218973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15411" y="139395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117"/>
                  </a:moveTo>
                  <a:lnTo>
                    <a:pt x="74066" y="0"/>
                  </a:lnTo>
                  <a:lnTo>
                    <a:pt x="148183" y="74117"/>
                  </a:lnTo>
                  <a:lnTo>
                    <a:pt x="74066" y="148183"/>
                  </a:lnTo>
                  <a:lnTo>
                    <a:pt x="0" y="74117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79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7990" y="445198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213053" y="99463"/>
            <a:ext cx="3347085" cy="701040"/>
            <a:chOff x="7213053" y="99463"/>
            <a:chExt cx="3347085" cy="701040"/>
          </a:xfrm>
        </p:grpSpPr>
        <p:sp>
          <p:nvSpPr>
            <p:cNvPr id="59" name="object 59"/>
            <p:cNvSpPr/>
            <p:nvPr/>
          </p:nvSpPr>
          <p:spPr>
            <a:xfrm>
              <a:off x="7251902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189"/>
                  </a:lnTo>
                  <a:lnTo>
                    <a:pt x="350240" y="700443"/>
                  </a:lnTo>
                  <a:lnTo>
                    <a:pt x="700481" y="350189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9471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9123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217816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80527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8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8" y="445198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82407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00861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34274" y="135432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32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395"/>
                  </a:moveTo>
                  <a:lnTo>
                    <a:pt x="74117" y="473328"/>
                  </a:lnTo>
                  <a:lnTo>
                    <a:pt x="148183" y="547395"/>
                  </a:lnTo>
                  <a:lnTo>
                    <a:pt x="74117" y="621512"/>
                  </a:lnTo>
                  <a:lnTo>
                    <a:pt x="0" y="547395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74700" y="815728"/>
            <a:ext cx="9010401" cy="5904172"/>
          </a:xfrm>
          <a:prstGeom prst="rect">
            <a:avLst/>
          </a:prstGeom>
        </p:spPr>
        <p:txBody>
          <a:bodyPr wrap="square" lIns="116833" tIns="58416" rIns="116833" bIns="58416"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</a:rPr>
              <a:t>ПЛАТФОРМИ ТА ПРОЕКТИ ДЛЯ РОЗВИТКУ І ПІДТРИМКИ </a:t>
            </a:r>
            <a:r>
              <a:rPr lang="en-US" sz="2000" b="1" dirty="0">
                <a:solidFill>
                  <a:srgbClr val="008000"/>
                </a:solidFill>
              </a:rPr>
              <a:t>STEM-</a:t>
            </a:r>
            <a:r>
              <a:rPr lang="ru-RU" sz="2000" b="1" dirty="0" smtClean="0">
                <a:solidFill>
                  <a:srgbClr val="008000"/>
                </a:solidFill>
              </a:rPr>
              <a:t>ВЧИТЕЛІВ</a:t>
            </a:r>
          </a:p>
          <a:p>
            <a:pPr algn="just"/>
            <a:endParaRPr lang="ru-RU" b="1" dirty="0">
              <a:solidFill>
                <a:srgbClr val="008000"/>
              </a:solidFill>
            </a:endParaRPr>
          </a:p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en-US" sz="2000" dirty="0">
                <a:hlinkClick r:id="rId2"/>
              </a:rPr>
              <a:t>https://sites.google.com/dano.dp.ua/stem/</a:t>
            </a:r>
            <a:r>
              <a:rPr lang="uk-UA" sz="2000" dirty="0"/>
              <a:t>  </a:t>
            </a:r>
            <a:r>
              <a:rPr lang="en-US" sz="2000" dirty="0"/>
              <a:t> - </a:t>
            </a:r>
            <a:r>
              <a:rPr lang="ru-RU" sz="2000" dirty="0"/>
              <a:t>сайт проекту «</a:t>
            </a:r>
            <a:r>
              <a:rPr lang="en-US" sz="2000" dirty="0"/>
              <a:t>STEM </a:t>
            </a:r>
            <a:r>
              <a:rPr lang="ru-RU" sz="2000" dirty="0"/>
              <a:t>на </a:t>
            </a:r>
            <a:r>
              <a:rPr lang="ru-RU" sz="2000" dirty="0" err="1"/>
              <a:t>Дніпрі</a:t>
            </a:r>
            <a:r>
              <a:rPr lang="ru-RU" sz="2000" dirty="0"/>
              <a:t>» </a:t>
            </a:r>
            <a:r>
              <a:rPr lang="ru-RU" sz="2000" dirty="0" err="1"/>
              <a:t>створений</a:t>
            </a:r>
            <a:r>
              <a:rPr lang="ru-RU" sz="2000" dirty="0"/>
              <a:t> для </a:t>
            </a:r>
            <a:r>
              <a:rPr lang="ru-RU" sz="2000" dirty="0" err="1"/>
              <a:t>підтримки</a:t>
            </a:r>
            <a:r>
              <a:rPr lang="ru-RU" sz="2000" dirty="0"/>
              <a:t> та </a:t>
            </a:r>
            <a:r>
              <a:rPr lang="ru-RU" sz="2000" dirty="0" err="1"/>
              <a:t>науково</a:t>
            </a:r>
            <a:r>
              <a:rPr lang="ru-RU" sz="2000" dirty="0"/>
              <a:t>-методичного </a:t>
            </a:r>
            <a:r>
              <a:rPr lang="ru-RU" sz="2000" dirty="0" err="1"/>
              <a:t>супроводу</a:t>
            </a:r>
            <a:r>
              <a:rPr lang="ru-RU" sz="2000" dirty="0"/>
              <a:t> </a:t>
            </a:r>
            <a:r>
              <a:rPr lang="ru-RU" sz="2000" dirty="0" err="1"/>
              <a:t>впровадження</a:t>
            </a:r>
            <a:r>
              <a:rPr lang="ru-RU" sz="2000" dirty="0"/>
              <a:t> </a:t>
            </a:r>
            <a:r>
              <a:rPr lang="en-US" sz="2000" dirty="0"/>
              <a:t>STEM-</a:t>
            </a:r>
            <a:r>
              <a:rPr lang="ru-RU" sz="2000" dirty="0" err="1"/>
              <a:t>освіти</a:t>
            </a:r>
            <a:r>
              <a:rPr lang="ru-RU" sz="2000" dirty="0"/>
              <a:t> у </a:t>
            </a:r>
            <a:r>
              <a:rPr lang="ru-RU" sz="2000" dirty="0" err="1"/>
              <a:t>Дніпропетровській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. </a:t>
            </a:r>
          </a:p>
          <a:p>
            <a:pPr algn="just"/>
            <a:r>
              <a:rPr lang="en-US" sz="2000" dirty="0">
                <a:hlinkClick r:id="rId3"/>
              </a:rPr>
              <a:t>http://yakistosviti.com.ua/uk/23-liutogo-22</a:t>
            </a:r>
            <a:r>
              <a:rPr lang="uk-UA" sz="2000" dirty="0"/>
              <a:t>  </a:t>
            </a:r>
            <a:r>
              <a:rPr lang="en-US" sz="2000" dirty="0"/>
              <a:t> - </a:t>
            </a:r>
            <a:r>
              <a:rPr lang="ru-RU" sz="2000" dirty="0" err="1"/>
              <a:t>інноваційний</a:t>
            </a:r>
            <a:r>
              <a:rPr lang="ru-RU" sz="2000" dirty="0"/>
              <a:t> </a:t>
            </a:r>
            <a:r>
              <a:rPr lang="ru-RU" sz="2000" dirty="0" err="1"/>
              <a:t>освітній</a:t>
            </a:r>
            <a:r>
              <a:rPr lang="ru-RU" sz="2000" dirty="0"/>
              <a:t> проект «</a:t>
            </a:r>
            <a:r>
              <a:rPr lang="ru-RU" sz="2000" dirty="0" err="1"/>
              <a:t>Зимова</a:t>
            </a:r>
            <a:r>
              <a:rPr lang="ru-RU" sz="2000" dirty="0"/>
              <a:t> </a:t>
            </a:r>
            <a:r>
              <a:rPr lang="en-US" sz="2000" dirty="0"/>
              <a:t>WEB-STEM </a:t>
            </a:r>
            <a:r>
              <a:rPr lang="ru-RU" sz="2000" dirty="0"/>
              <a:t>школа -2022» для </a:t>
            </a:r>
            <a:r>
              <a:rPr lang="en-US" sz="2000" dirty="0"/>
              <a:t>STEM-</a:t>
            </a:r>
            <a:r>
              <a:rPr lang="ru-RU" sz="2000" dirty="0" err="1"/>
              <a:t>вчителів</a:t>
            </a:r>
            <a:r>
              <a:rPr lang="ru-RU" sz="2000" dirty="0"/>
              <a:t>, створена за принципом «</a:t>
            </a:r>
            <a:r>
              <a:rPr lang="ru-RU" sz="2000" dirty="0" err="1"/>
              <a:t>рівний-рівному</a:t>
            </a:r>
            <a:r>
              <a:rPr lang="ru-RU" sz="2000" dirty="0"/>
              <a:t>». </a:t>
            </a:r>
          </a:p>
          <a:p>
            <a:pPr algn="just"/>
            <a:r>
              <a:rPr lang="en-US" sz="2000" dirty="0">
                <a:hlinkClick r:id="rId4"/>
              </a:rPr>
              <a:t>https://www.youtube.com/watch?v=lACVxG_kgE0</a:t>
            </a:r>
            <a:r>
              <a:rPr lang="uk-UA" sz="2000" dirty="0"/>
              <a:t>  </a:t>
            </a:r>
            <a:r>
              <a:rPr lang="en-US" sz="2000" dirty="0"/>
              <a:t> - STEM-</a:t>
            </a:r>
            <a:r>
              <a:rPr lang="ru-RU" sz="2000" dirty="0" err="1"/>
              <a:t>освіта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дистанційного</a:t>
            </a:r>
            <a:r>
              <a:rPr lang="ru-RU" sz="2000" dirty="0"/>
              <a:t> та </a:t>
            </a:r>
            <a:r>
              <a:rPr lang="ru-RU" sz="2000" dirty="0" err="1"/>
              <a:t>змішаного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. Для </a:t>
            </a:r>
            <a:r>
              <a:rPr lang="ru-RU" sz="2000" dirty="0" err="1"/>
              <a:t>вчителів</a:t>
            </a:r>
            <a:r>
              <a:rPr lang="ru-RU" sz="2000" dirty="0"/>
              <a:t>,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цікаві</a:t>
            </a:r>
            <a:r>
              <a:rPr lang="ru-RU" sz="2000" dirty="0"/>
              <a:t> </a:t>
            </a:r>
            <a:r>
              <a:rPr lang="ru-RU" sz="2000" dirty="0" err="1"/>
              <a:t>ресурси</a:t>
            </a:r>
            <a:r>
              <a:rPr lang="ru-RU" sz="2000" dirty="0"/>
              <a:t> для </a:t>
            </a:r>
            <a:r>
              <a:rPr lang="en-US" sz="2000" dirty="0"/>
              <a:t>STEM </a:t>
            </a:r>
            <a:r>
              <a:rPr lang="ru-RU" sz="2000" dirty="0" err="1"/>
              <a:t>освіти</a:t>
            </a:r>
            <a:r>
              <a:rPr lang="ru-RU" sz="2000" dirty="0"/>
              <a:t>. Автор: </a:t>
            </a:r>
            <a:r>
              <a:rPr lang="ru-RU" sz="2000" dirty="0" err="1"/>
              <a:t>Сапсай</a:t>
            </a:r>
            <a:r>
              <a:rPr lang="ru-RU" sz="2000" dirty="0"/>
              <a:t> </a:t>
            </a:r>
            <a:r>
              <a:rPr lang="ru-RU" sz="2000" dirty="0" err="1"/>
              <a:t>Ірина</a:t>
            </a:r>
            <a:r>
              <a:rPr lang="ru-RU" sz="2000" dirty="0"/>
              <a:t> </a:t>
            </a:r>
            <a:r>
              <a:rPr lang="ru-RU" sz="2000" dirty="0" err="1"/>
              <a:t>Вікторівна</a:t>
            </a:r>
            <a:r>
              <a:rPr lang="ru-RU" sz="2000" dirty="0"/>
              <a:t>, доцент </a:t>
            </a:r>
            <a:r>
              <a:rPr lang="ru-RU" sz="2000" dirty="0" err="1"/>
              <a:t>кафедри</a:t>
            </a:r>
            <a:r>
              <a:rPr lang="ru-RU" sz="2000" dirty="0"/>
              <a:t> </a:t>
            </a:r>
            <a:r>
              <a:rPr lang="ru-RU" sz="2000" dirty="0" err="1"/>
              <a:t>природничо-математичної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і </a:t>
            </a:r>
            <a:r>
              <a:rPr lang="ru-RU" sz="2000" dirty="0" err="1"/>
              <a:t>технологій</a:t>
            </a:r>
            <a:r>
              <a:rPr lang="ru-RU" sz="2000" dirty="0"/>
              <a:t> ІПО </a:t>
            </a:r>
            <a:r>
              <a:rPr lang="ru-RU" sz="2000" dirty="0" err="1"/>
              <a:t>Київського</a:t>
            </a:r>
            <a:r>
              <a:rPr lang="ru-RU" sz="2000" dirty="0"/>
              <a:t> </a:t>
            </a:r>
            <a:r>
              <a:rPr lang="ru-RU" sz="2000" dirty="0" err="1"/>
              <a:t>університету</a:t>
            </a:r>
            <a:r>
              <a:rPr lang="ru-RU" sz="2000" dirty="0"/>
              <a:t> </a:t>
            </a:r>
            <a:r>
              <a:rPr lang="ru-RU" sz="2000" dirty="0" err="1"/>
              <a:t>імені</a:t>
            </a:r>
            <a:r>
              <a:rPr lang="ru-RU" sz="2000" dirty="0"/>
              <a:t> Бориса </a:t>
            </a:r>
            <a:r>
              <a:rPr lang="ru-RU" sz="2000" dirty="0" err="1"/>
              <a:t>Грінченка</a:t>
            </a:r>
            <a:r>
              <a:rPr lang="ru-RU" sz="2000" dirty="0"/>
              <a:t>.</a:t>
            </a:r>
          </a:p>
          <a:p>
            <a:pPr algn="just"/>
            <a:r>
              <a:rPr lang="en-US" sz="2000" dirty="0">
                <a:hlinkClick r:id="rId5"/>
              </a:rPr>
              <a:t>https://youtu.be/kX8MXEZlLxA</a:t>
            </a:r>
            <a:r>
              <a:rPr lang="uk-UA" sz="2000" dirty="0"/>
              <a:t>  </a:t>
            </a:r>
            <a:r>
              <a:rPr lang="en-US" sz="2000" dirty="0"/>
              <a:t> - </a:t>
            </a:r>
            <a:r>
              <a:rPr lang="ru-RU" sz="2000" dirty="0"/>
              <a:t>онлайн-курс для </a:t>
            </a:r>
            <a:r>
              <a:rPr lang="ru-RU" sz="2000" dirty="0" err="1"/>
              <a:t>вчителів</a:t>
            </a:r>
            <a:r>
              <a:rPr lang="ru-RU" sz="2000" dirty="0"/>
              <a:t> Бери й </a:t>
            </a:r>
            <a:r>
              <a:rPr lang="ru-RU" sz="2000" dirty="0" err="1"/>
              <a:t>роби</a:t>
            </a:r>
            <a:r>
              <a:rPr lang="ru-RU" sz="2000" dirty="0"/>
              <a:t>. </a:t>
            </a:r>
            <a:r>
              <a:rPr lang="ru-RU" sz="2000" dirty="0" err="1"/>
              <a:t>Лекція</a:t>
            </a:r>
            <a:r>
              <a:rPr lang="ru-RU" sz="2000" dirty="0"/>
              <a:t>: «</a:t>
            </a:r>
            <a:r>
              <a:rPr lang="ru-RU" sz="2000" dirty="0" err="1"/>
              <a:t>Інтерактивні</a:t>
            </a:r>
            <a:r>
              <a:rPr lang="ru-RU" sz="2000" dirty="0"/>
              <a:t> </a:t>
            </a:r>
            <a:r>
              <a:rPr lang="ru-RU" sz="2000" dirty="0" err="1"/>
              <a:t>інструменти</a:t>
            </a:r>
            <a:r>
              <a:rPr lang="ru-RU" sz="2000" dirty="0"/>
              <a:t> для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дослідницьких</a:t>
            </a:r>
            <a:r>
              <a:rPr lang="ru-RU" sz="2000" dirty="0"/>
              <a:t> </a:t>
            </a:r>
            <a:r>
              <a:rPr lang="ru-RU" sz="2000" dirty="0" err="1"/>
              <a:t>навичок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»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Владислави</a:t>
            </a:r>
            <a:r>
              <a:rPr lang="ru-RU" sz="2000" dirty="0"/>
              <a:t> Бандурко, </a:t>
            </a:r>
            <a:r>
              <a:rPr lang="ru-RU" sz="2000" dirty="0" err="1"/>
              <a:t>вчителя</a:t>
            </a:r>
            <a:r>
              <a:rPr lang="ru-RU" sz="2000" dirty="0"/>
              <a:t> </a:t>
            </a:r>
            <a:r>
              <a:rPr lang="ru-RU" sz="2000" dirty="0" err="1"/>
              <a:t>біології</a:t>
            </a:r>
            <a:r>
              <a:rPr lang="ru-RU" sz="2000" dirty="0"/>
              <a:t>, </a:t>
            </a:r>
            <a:r>
              <a:rPr lang="ru-RU" sz="2000" dirty="0" err="1"/>
              <a:t>засновниці</a:t>
            </a:r>
            <a:r>
              <a:rPr lang="ru-RU" sz="2000" dirty="0"/>
              <a:t> </a:t>
            </a:r>
            <a:r>
              <a:rPr lang="ru-RU" sz="2000" dirty="0" err="1"/>
              <a:t>ліцею</a:t>
            </a:r>
            <a:r>
              <a:rPr lang="ru-RU" sz="2000" dirty="0"/>
              <a:t> </a:t>
            </a:r>
            <a:r>
              <a:rPr lang="en-US" sz="2000" dirty="0"/>
              <a:t>Educator, </a:t>
            </a:r>
            <a:r>
              <a:rPr lang="ru-RU" sz="2000" dirty="0" err="1"/>
              <a:t>експертки</a:t>
            </a:r>
            <a:r>
              <a:rPr lang="ru-RU" sz="2000" dirty="0"/>
              <a:t> ГС «</a:t>
            </a:r>
            <a:r>
              <a:rPr lang="ru-RU" sz="2000" dirty="0" err="1"/>
              <a:t>Освіторія</a:t>
            </a:r>
            <a:r>
              <a:rPr lang="ru-RU" sz="2000" dirty="0"/>
              <a:t>».</a:t>
            </a:r>
          </a:p>
          <a:p>
            <a:pPr algn="just"/>
            <a:r>
              <a:rPr lang="en-US" sz="2000" dirty="0">
                <a:hlinkClick r:id="rId6"/>
              </a:rPr>
              <a:t>https://www.youtube.com/watch?v=Ucr9o5VsVxs</a:t>
            </a:r>
            <a:r>
              <a:rPr lang="uk-UA" sz="2000" dirty="0"/>
              <a:t> </a:t>
            </a:r>
            <a:r>
              <a:rPr lang="en-US" sz="2000" dirty="0"/>
              <a:t> - </a:t>
            </a:r>
            <a:r>
              <a:rPr lang="ru-RU" sz="2000" dirty="0" err="1"/>
              <a:t>Майстерка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тренерів</a:t>
            </a:r>
            <a:endParaRPr lang="ru-RU" sz="2000" dirty="0"/>
          </a:p>
          <a:p>
            <a:pPr algn="just"/>
            <a:r>
              <a:rPr lang="en-US" sz="2000" dirty="0" err="1"/>
              <a:t>EdPro</a:t>
            </a:r>
            <a:r>
              <a:rPr lang="en-US" sz="2000" dirty="0"/>
              <a:t> «</a:t>
            </a:r>
            <a:r>
              <a:rPr lang="ru-RU" sz="2000" dirty="0" err="1"/>
              <a:t>Відкритий</a:t>
            </a:r>
            <a:r>
              <a:rPr lang="ru-RU" sz="2000" dirty="0"/>
              <a:t> доступ в </a:t>
            </a:r>
            <a:r>
              <a:rPr lang="en-US" sz="2000" dirty="0" err="1"/>
              <a:t>mozaBook</a:t>
            </a:r>
            <a:r>
              <a:rPr lang="en-US" sz="2000" dirty="0"/>
              <a:t> </a:t>
            </a:r>
            <a:r>
              <a:rPr lang="ru-RU" sz="2000" dirty="0"/>
              <a:t>учителям, </a:t>
            </a:r>
            <a:r>
              <a:rPr lang="ru-RU" sz="2000" dirty="0" err="1"/>
              <a:t>дітям</a:t>
            </a:r>
            <a:r>
              <a:rPr lang="ru-RU" sz="2000" dirty="0"/>
              <a:t>, батькам».</a:t>
            </a:r>
          </a:p>
        </p:txBody>
      </p:sp>
    </p:spTree>
    <p:extLst>
      <p:ext uri="{BB962C8B-B14F-4D97-AF65-F5344CB8AC3E}">
        <p14:creationId xmlns:p14="http://schemas.microsoft.com/office/powerpoint/2010/main" val="3584649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40"/>
          <p:cNvGrpSpPr/>
          <p:nvPr/>
        </p:nvGrpSpPr>
        <p:grpSpPr>
          <a:xfrm>
            <a:off x="127990" y="7041797"/>
            <a:ext cx="10439400" cy="425450"/>
            <a:chOff x="127990" y="7041797"/>
            <a:chExt cx="10439400" cy="425450"/>
          </a:xfrm>
        </p:grpSpPr>
        <p:sp>
          <p:nvSpPr>
            <p:cNvPr id="41" name="object 41"/>
            <p:cNvSpPr/>
            <p:nvPr/>
          </p:nvSpPr>
          <p:spPr>
            <a:xfrm>
              <a:off x="127990" y="7042997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72"/>
                  </a:moveTo>
                  <a:lnTo>
                    <a:pt x="0" y="156972"/>
                  </a:lnTo>
                  <a:lnTo>
                    <a:pt x="0" y="423672"/>
                  </a:lnTo>
                  <a:lnTo>
                    <a:pt x="9750133" y="423672"/>
                  </a:lnTo>
                  <a:lnTo>
                    <a:pt x="9750133" y="156972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72"/>
                  </a:moveTo>
                  <a:lnTo>
                    <a:pt x="10178758" y="156972"/>
                  </a:lnTo>
                  <a:lnTo>
                    <a:pt x="10178758" y="423672"/>
                  </a:lnTo>
                  <a:lnTo>
                    <a:pt x="10439400" y="423672"/>
                  </a:lnTo>
                  <a:lnTo>
                    <a:pt x="10439400" y="156972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78123" y="7042987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97431"/>
            <a:ext cx="2381545" cy="701040"/>
            <a:chOff x="701813" y="97431"/>
            <a:chExt cx="2764639" cy="701040"/>
          </a:xfrm>
        </p:grpSpPr>
        <p:sp>
          <p:nvSpPr>
            <p:cNvPr id="45" name="object 45"/>
            <p:cNvSpPr/>
            <p:nvPr/>
          </p:nvSpPr>
          <p:spPr>
            <a:xfrm>
              <a:off x="2733027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240"/>
                  </a:lnTo>
                  <a:lnTo>
                    <a:pt x="350189" y="700481"/>
                  </a:lnTo>
                  <a:lnTo>
                    <a:pt x="700443" y="350240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2072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58656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98953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61652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101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79929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63544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88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8194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5411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066"/>
                  </a:moveTo>
                  <a:lnTo>
                    <a:pt x="74066" y="0"/>
                  </a:lnTo>
                  <a:lnTo>
                    <a:pt x="148183" y="74066"/>
                  </a:lnTo>
                  <a:lnTo>
                    <a:pt x="74066" y="148183"/>
                  </a:lnTo>
                  <a:lnTo>
                    <a:pt x="0" y="74066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28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 flipV="1">
              <a:off x="701813" y="443165"/>
              <a:ext cx="1671638" cy="45719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8252406" y="116141"/>
            <a:ext cx="2266833" cy="701040"/>
            <a:chOff x="7217816" y="97431"/>
            <a:chExt cx="2634474" cy="701040"/>
          </a:xfrm>
        </p:grpSpPr>
        <p:sp>
          <p:nvSpPr>
            <p:cNvPr id="56" name="object 56"/>
            <p:cNvSpPr/>
            <p:nvPr/>
          </p:nvSpPr>
          <p:spPr>
            <a:xfrm>
              <a:off x="7251902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240"/>
                  </a:lnTo>
                  <a:lnTo>
                    <a:pt x="350240" y="700481"/>
                  </a:lnTo>
                  <a:lnTo>
                    <a:pt x="700481" y="350240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9471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9123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17816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80527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8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8240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0861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34274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83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446"/>
                  </a:moveTo>
                  <a:lnTo>
                    <a:pt x="74117" y="473329"/>
                  </a:lnTo>
                  <a:lnTo>
                    <a:pt x="148183" y="547446"/>
                  </a:lnTo>
                  <a:lnTo>
                    <a:pt x="74117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7" y="443166"/>
              <a:ext cx="1673543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73998" y="3476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1" t="36428" r="12500" b="17576"/>
          <a:stretch/>
        </p:blipFill>
        <p:spPr bwMode="auto">
          <a:xfrm>
            <a:off x="683873" y="1495425"/>
            <a:ext cx="9024049" cy="554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bject 43"/>
          <p:cNvSpPr txBox="1">
            <a:spLocks noGrp="1"/>
          </p:cNvSpPr>
          <p:nvPr>
            <p:ph type="title"/>
          </p:nvPr>
        </p:nvSpPr>
        <p:spPr>
          <a:xfrm>
            <a:off x="1878235" y="229337"/>
            <a:ext cx="70570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algn="ctr">
              <a:lnSpc>
                <a:spcPct val="100000"/>
              </a:lnSpc>
              <a:spcBef>
                <a:spcPts val="100"/>
              </a:spcBef>
            </a:pPr>
            <a:r>
              <a:rPr lang="uk-UA" sz="3200" b="1" spc="-5" dirty="0" smtClean="0">
                <a:solidFill>
                  <a:schemeClr val="accent5">
                    <a:lumMod val="50000"/>
                  </a:schemeClr>
                </a:solidFill>
              </a:rPr>
              <a:t>Кроки до </a:t>
            </a:r>
            <a:r>
              <a:rPr lang="en-US" sz="3200" b="1" spc="-5" dirty="0" smtClean="0">
                <a:solidFill>
                  <a:schemeClr val="accent5">
                    <a:lumMod val="50000"/>
                  </a:schemeClr>
                </a:solidFill>
              </a:rPr>
              <a:t>STEM</a:t>
            </a:r>
            <a:r>
              <a:rPr lang="uk-UA" sz="3200" b="1" spc="-5" dirty="0" smtClean="0">
                <a:solidFill>
                  <a:schemeClr val="accent5">
                    <a:lumMod val="50000"/>
                  </a:schemeClr>
                </a:solidFill>
              </a:rPr>
              <a:t> - освіти</a:t>
            </a:r>
            <a:endParaRPr sz="3200" b="1" spc="-5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9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object 43"/>
          <p:cNvGrpSpPr/>
          <p:nvPr/>
        </p:nvGrpSpPr>
        <p:grpSpPr>
          <a:xfrm>
            <a:off x="127990" y="7043842"/>
            <a:ext cx="10439400" cy="424815"/>
            <a:chOff x="127990" y="7043842"/>
            <a:chExt cx="10439400" cy="424815"/>
          </a:xfrm>
        </p:grpSpPr>
        <p:sp>
          <p:nvSpPr>
            <p:cNvPr id="44" name="object 44"/>
            <p:cNvSpPr/>
            <p:nvPr/>
          </p:nvSpPr>
          <p:spPr>
            <a:xfrm>
              <a:off x="127990" y="7045042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08"/>
                  </a:moveTo>
                  <a:lnTo>
                    <a:pt x="0" y="156908"/>
                  </a:lnTo>
                  <a:lnTo>
                    <a:pt x="0" y="423608"/>
                  </a:lnTo>
                  <a:lnTo>
                    <a:pt x="9750133" y="423608"/>
                  </a:lnTo>
                  <a:lnTo>
                    <a:pt x="9750133" y="156908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08"/>
                  </a:moveTo>
                  <a:lnTo>
                    <a:pt x="10178758" y="156908"/>
                  </a:lnTo>
                  <a:lnTo>
                    <a:pt x="10178758" y="423608"/>
                  </a:lnTo>
                  <a:lnTo>
                    <a:pt x="10439400" y="423608"/>
                  </a:lnTo>
                  <a:lnTo>
                    <a:pt x="10439400" y="156908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78123" y="7045032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27990" y="99463"/>
            <a:ext cx="3343275" cy="701040"/>
            <a:chOff x="127990" y="99463"/>
            <a:chExt cx="3343275" cy="701040"/>
          </a:xfrm>
        </p:grpSpPr>
        <p:sp>
          <p:nvSpPr>
            <p:cNvPr id="48" name="object 48"/>
            <p:cNvSpPr/>
            <p:nvPr/>
          </p:nvSpPr>
          <p:spPr>
            <a:xfrm>
              <a:off x="2733027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189"/>
                  </a:lnTo>
                  <a:lnTo>
                    <a:pt x="350189" y="700443"/>
                  </a:lnTo>
                  <a:lnTo>
                    <a:pt x="700443" y="350189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62072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8656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98953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61652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101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79929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63544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4"/>
                  </a:lnTo>
                  <a:lnTo>
                    <a:pt x="88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81947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4"/>
                  </a:lnTo>
                  <a:lnTo>
                    <a:pt x="218973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15411" y="139395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117"/>
                  </a:moveTo>
                  <a:lnTo>
                    <a:pt x="74066" y="0"/>
                  </a:lnTo>
                  <a:lnTo>
                    <a:pt x="148183" y="74117"/>
                  </a:lnTo>
                  <a:lnTo>
                    <a:pt x="74066" y="148183"/>
                  </a:lnTo>
                  <a:lnTo>
                    <a:pt x="0" y="74117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79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7990" y="445198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213053" y="99463"/>
            <a:ext cx="3347085" cy="701040"/>
            <a:chOff x="7213053" y="99463"/>
            <a:chExt cx="3347085" cy="701040"/>
          </a:xfrm>
        </p:grpSpPr>
        <p:sp>
          <p:nvSpPr>
            <p:cNvPr id="59" name="object 59"/>
            <p:cNvSpPr/>
            <p:nvPr/>
          </p:nvSpPr>
          <p:spPr>
            <a:xfrm>
              <a:off x="7251902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189"/>
                  </a:lnTo>
                  <a:lnTo>
                    <a:pt x="350240" y="700443"/>
                  </a:lnTo>
                  <a:lnTo>
                    <a:pt x="700481" y="350189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9471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9123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217816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80527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8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8" y="445198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82407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00861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34274" y="135432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32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395"/>
                  </a:moveTo>
                  <a:lnTo>
                    <a:pt x="74117" y="473328"/>
                  </a:lnTo>
                  <a:lnTo>
                    <a:pt x="148183" y="547395"/>
                  </a:lnTo>
                  <a:lnTo>
                    <a:pt x="74117" y="621512"/>
                  </a:lnTo>
                  <a:lnTo>
                    <a:pt x="0" y="547395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pic>
        <p:nvPicPr>
          <p:cNvPr id="2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3448" y="119307"/>
            <a:ext cx="6137451" cy="6963733"/>
          </a:xfrm>
          <a:prstGeom prst="rect">
            <a:avLst/>
          </a:prstGeom>
        </p:spPr>
      </p:pic>
      <p:sp>
        <p:nvSpPr>
          <p:cNvPr id="30" name="object 3"/>
          <p:cNvSpPr txBox="1">
            <a:spLocks noGrp="1"/>
          </p:cNvSpPr>
          <p:nvPr>
            <p:ph type="title"/>
          </p:nvPr>
        </p:nvSpPr>
        <p:spPr>
          <a:xfrm>
            <a:off x="3965495" y="901394"/>
            <a:ext cx="28733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75" dirty="0">
                <a:solidFill>
                  <a:srgbClr val="252525"/>
                </a:solidFill>
              </a:rPr>
              <a:t>Як</a:t>
            </a:r>
            <a:r>
              <a:rPr b="1" i="1" spc="-95" dirty="0">
                <a:solidFill>
                  <a:srgbClr val="252525"/>
                </a:solidFill>
              </a:rPr>
              <a:t> </a:t>
            </a:r>
            <a:r>
              <a:rPr b="1" i="1" spc="75" dirty="0">
                <a:solidFill>
                  <a:srgbClr val="252525"/>
                </a:solidFill>
              </a:rPr>
              <a:t>розпізнати?</a:t>
            </a:r>
          </a:p>
        </p:txBody>
      </p:sp>
      <p:sp>
        <p:nvSpPr>
          <p:cNvPr id="31" name="object 4"/>
          <p:cNvSpPr txBox="1"/>
          <p:nvPr/>
        </p:nvSpPr>
        <p:spPr>
          <a:xfrm>
            <a:off x="3206194" y="1495425"/>
            <a:ext cx="4708876" cy="4475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09930" indent="-34290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25" dirty="0">
                <a:solidFill>
                  <a:srgbClr val="252525"/>
                </a:solidFill>
                <a:latin typeface="Arial"/>
                <a:cs typeface="Arial"/>
              </a:rPr>
              <a:t>Відсутність</a:t>
            </a:r>
            <a:r>
              <a:rPr sz="2000" b="1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75" dirty="0">
                <a:solidFill>
                  <a:srgbClr val="252525"/>
                </a:solidFill>
                <a:latin typeface="Arial"/>
                <a:cs typeface="Arial"/>
              </a:rPr>
              <a:t>відчуття</a:t>
            </a:r>
            <a:r>
              <a:rPr sz="2000" b="1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rgbClr val="252525"/>
                </a:solidFill>
                <a:latin typeface="Arial"/>
                <a:cs typeface="Arial"/>
              </a:rPr>
              <a:t>власної </a:t>
            </a:r>
            <a:r>
              <a:rPr sz="2000" b="1" spc="-5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252525"/>
                </a:solidFill>
                <a:latin typeface="Arial"/>
                <a:cs typeface="Arial"/>
              </a:rPr>
              <a:t>ефективності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50" dirty="0">
                <a:solidFill>
                  <a:srgbClr val="252525"/>
                </a:solidFill>
                <a:latin typeface="Arial"/>
                <a:cs typeface="Arial"/>
              </a:rPr>
              <a:t>Брак</a:t>
            </a:r>
            <a:r>
              <a:rPr sz="2000" b="1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252525"/>
                </a:solidFill>
                <a:latin typeface="Arial"/>
                <a:cs typeface="Arial"/>
              </a:rPr>
              <a:t>сил</a:t>
            </a:r>
            <a:r>
              <a:rPr sz="2000" b="1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105" dirty="0">
                <a:solidFill>
                  <a:srgbClr val="252525"/>
                </a:solidFill>
                <a:latin typeface="Arial"/>
                <a:cs typeface="Arial"/>
              </a:rPr>
              <a:t>на</a:t>
            </a:r>
            <a:r>
              <a:rPr sz="2000" b="1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90" dirty="0">
                <a:solidFill>
                  <a:srgbClr val="252525"/>
                </a:solidFill>
                <a:latin typeface="Arial"/>
                <a:cs typeface="Arial"/>
              </a:rPr>
              <a:t>конструктивне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b="1" spc="55" dirty="0">
                <a:solidFill>
                  <a:srgbClr val="252525"/>
                </a:solidFill>
                <a:latin typeface="Arial"/>
                <a:cs typeface="Arial"/>
              </a:rPr>
              <a:t>розв’язання</a:t>
            </a:r>
            <a:r>
              <a:rPr sz="2000" b="1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252525"/>
                </a:solidFill>
                <a:latin typeface="Arial"/>
                <a:cs typeface="Arial"/>
              </a:rPr>
              <a:t>проблем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110" dirty="0">
                <a:solidFill>
                  <a:srgbClr val="252525"/>
                </a:solidFill>
                <a:latin typeface="Arial"/>
                <a:cs typeface="Arial"/>
              </a:rPr>
              <a:t>Обмежені</a:t>
            </a:r>
            <a:r>
              <a:rPr sz="2000" b="1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252525"/>
                </a:solidFill>
                <a:latin typeface="Arial"/>
                <a:cs typeface="Arial"/>
              </a:rPr>
              <a:t>хобі</a:t>
            </a:r>
            <a:r>
              <a:rPr sz="2000" b="1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110" dirty="0">
                <a:solidFill>
                  <a:srgbClr val="252525"/>
                </a:solidFill>
                <a:latin typeface="Arial"/>
                <a:cs typeface="Arial"/>
              </a:rPr>
              <a:t>та</a:t>
            </a:r>
            <a:r>
              <a:rPr sz="2000" b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252525"/>
                </a:solidFill>
                <a:latin typeface="Arial"/>
                <a:cs typeface="Arial"/>
              </a:rPr>
              <a:t>інтереси</a:t>
            </a:r>
            <a:r>
              <a:rPr sz="2000" b="1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80" dirty="0">
                <a:solidFill>
                  <a:srgbClr val="252525"/>
                </a:solidFill>
                <a:latin typeface="Arial"/>
                <a:cs typeface="Arial"/>
              </a:rPr>
              <a:t>поза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b="1" spc="30" dirty="0">
                <a:solidFill>
                  <a:srgbClr val="252525"/>
                </a:solidFill>
                <a:latin typeface="Arial"/>
                <a:cs typeface="Arial"/>
              </a:rPr>
              <a:t>роботою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70" dirty="0">
                <a:solidFill>
                  <a:srgbClr val="252525"/>
                </a:solidFill>
                <a:latin typeface="Arial"/>
                <a:cs typeface="Arial"/>
              </a:rPr>
              <a:t>Емоційне</a:t>
            </a:r>
            <a:r>
              <a:rPr sz="2000" b="1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110" dirty="0">
                <a:solidFill>
                  <a:srgbClr val="252525"/>
                </a:solidFill>
                <a:latin typeface="Arial"/>
                <a:cs typeface="Arial"/>
              </a:rPr>
              <a:t>та</a:t>
            </a:r>
            <a:r>
              <a:rPr sz="2000" b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85" dirty="0">
                <a:solidFill>
                  <a:srgbClr val="252525"/>
                </a:solidFill>
                <a:latin typeface="Arial"/>
                <a:cs typeface="Arial"/>
              </a:rPr>
              <a:t>фізичне</a:t>
            </a:r>
            <a:r>
              <a:rPr sz="2000" b="1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100" dirty="0">
                <a:solidFill>
                  <a:srgbClr val="252525"/>
                </a:solidFill>
                <a:latin typeface="Arial"/>
                <a:cs typeface="Arial"/>
              </a:rPr>
              <a:t>виснаження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25" dirty="0">
                <a:solidFill>
                  <a:srgbClr val="252525"/>
                </a:solidFill>
                <a:latin typeface="Arial"/>
                <a:cs typeface="Arial"/>
              </a:rPr>
              <a:t>Відсутність</a:t>
            </a:r>
            <a:r>
              <a:rPr sz="2000" b="1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252525"/>
                </a:solidFill>
                <a:latin typeface="Arial"/>
                <a:cs typeface="Arial"/>
              </a:rPr>
              <a:t>задоволення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b="1" spc="50" dirty="0">
                <a:solidFill>
                  <a:srgbClr val="252525"/>
                </a:solidFill>
                <a:latin typeface="Arial"/>
                <a:cs typeface="Arial"/>
              </a:rPr>
              <a:t>від</a:t>
            </a:r>
            <a:r>
              <a:rPr sz="2000" b="1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252525"/>
                </a:solidFill>
                <a:latin typeface="Arial"/>
                <a:cs typeface="Arial"/>
              </a:rPr>
              <a:t>роботи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2" name="object 5"/>
          <p:cNvSpPr txBox="1"/>
          <p:nvPr/>
        </p:nvSpPr>
        <p:spPr>
          <a:xfrm>
            <a:off x="127990" y="962025"/>
            <a:ext cx="260503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4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ВИ</a:t>
            </a:r>
            <a:r>
              <a:rPr sz="3200" b="1" spc="-2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Г</a:t>
            </a:r>
            <a:r>
              <a:rPr sz="3200" b="1" spc="4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О</a:t>
            </a:r>
            <a:r>
              <a:rPr sz="3200" b="1" spc="-27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Р</a:t>
            </a:r>
            <a:r>
              <a:rPr sz="3200" b="1" spc="4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АН</a:t>
            </a:r>
            <a:r>
              <a:rPr sz="3200" b="1" spc="3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Н</a:t>
            </a:r>
            <a:r>
              <a:rPr sz="3200" b="1" spc="-15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Я</a:t>
            </a:r>
            <a:endParaRPr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7717" y="4086225"/>
            <a:ext cx="1479031" cy="25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06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object 43"/>
          <p:cNvGrpSpPr/>
          <p:nvPr/>
        </p:nvGrpSpPr>
        <p:grpSpPr>
          <a:xfrm>
            <a:off x="127990" y="7043842"/>
            <a:ext cx="10439400" cy="424815"/>
            <a:chOff x="127990" y="7043842"/>
            <a:chExt cx="10439400" cy="424815"/>
          </a:xfrm>
        </p:grpSpPr>
        <p:sp>
          <p:nvSpPr>
            <p:cNvPr id="44" name="object 44"/>
            <p:cNvSpPr/>
            <p:nvPr/>
          </p:nvSpPr>
          <p:spPr>
            <a:xfrm>
              <a:off x="127990" y="7045042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08"/>
                  </a:moveTo>
                  <a:lnTo>
                    <a:pt x="0" y="156908"/>
                  </a:lnTo>
                  <a:lnTo>
                    <a:pt x="0" y="423608"/>
                  </a:lnTo>
                  <a:lnTo>
                    <a:pt x="9750133" y="423608"/>
                  </a:lnTo>
                  <a:lnTo>
                    <a:pt x="9750133" y="156908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08"/>
                  </a:moveTo>
                  <a:lnTo>
                    <a:pt x="10178758" y="156908"/>
                  </a:lnTo>
                  <a:lnTo>
                    <a:pt x="10178758" y="423608"/>
                  </a:lnTo>
                  <a:lnTo>
                    <a:pt x="10439400" y="423608"/>
                  </a:lnTo>
                  <a:lnTo>
                    <a:pt x="10439400" y="156908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78123" y="7045032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27990" y="99463"/>
            <a:ext cx="3343275" cy="701040"/>
            <a:chOff x="127990" y="99463"/>
            <a:chExt cx="3343275" cy="701040"/>
          </a:xfrm>
        </p:grpSpPr>
        <p:sp>
          <p:nvSpPr>
            <p:cNvPr id="48" name="object 48"/>
            <p:cNvSpPr/>
            <p:nvPr/>
          </p:nvSpPr>
          <p:spPr>
            <a:xfrm>
              <a:off x="2733027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189"/>
                  </a:lnTo>
                  <a:lnTo>
                    <a:pt x="350189" y="700443"/>
                  </a:lnTo>
                  <a:lnTo>
                    <a:pt x="700443" y="350189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62072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8656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98953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61652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101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79929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63544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4"/>
                  </a:lnTo>
                  <a:lnTo>
                    <a:pt x="88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81947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4"/>
                  </a:lnTo>
                  <a:lnTo>
                    <a:pt x="218973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15411" y="139395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117"/>
                  </a:moveTo>
                  <a:lnTo>
                    <a:pt x="74066" y="0"/>
                  </a:lnTo>
                  <a:lnTo>
                    <a:pt x="148183" y="74117"/>
                  </a:lnTo>
                  <a:lnTo>
                    <a:pt x="74066" y="148183"/>
                  </a:lnTo>
                  <a:lnTo>
                    <a:pt x="0" y="74117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79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7990" y="445198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213053" y="99463"/>
            <a:ext cx="3347085" cy="701040"/>
            <a:chOff x="7213053" y="99463"/>
            <a:chExt cx="3347085" cy="701040"/>
          </a:xfrm>
        </p:grpSpPr>
        <p:sp>
          <p:nvSpPr>
            <p:cNvPr id="59" name="object 59"/>
            <p:cNvSpPr/>
            <p:nvPr/>
          </p:nvSpPr>
          <p:spPr>
            <a:xfrm>
              <a:off x="7251902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189"/>
                  </a:lnTo>
                  <a:lnTo>
                    <a:pt x="350240" y="700443"/>
                  </a:lnTo>
                  <a:lnTo>
                    <a:pt x="700481" y="350189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9471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9123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217816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80527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8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8" y="445198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82407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00861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34274" y="135432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32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395"/>
                  </a:moveTo>
                  <a:lnTo>
                    <a:pt x="74117" y="473328"/>
                  </a:lnTo>
                  <a:lnTo>
                    <a:pt x="148183" y="547395"/>
                  </a:lnTo>
                  <a:lnTo>
                    <a:pt x="74117" y="621512"/>
                  </a:lnTo>
                  <a:lnTo>
                    <a:pt x="0" y="547395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pic>
        <p:nvPicPr>
          <p:cNvPr id="28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9202" y="135432"/>
            <a:ext cx="6553200" cy="7201678"/>
          </a:xfrm>
          <a:prstGeom prst="rect">
            <a:avLst/>
          </a:prstGeom>
        </p:spPr>
      </p:pic>
      <p:sp>
        <p:nvSpPr>
          <p:cNvPr id="29" name="object 5"/>
          <p:cNvSpPr txBox="1">
            <a:spLocks noGrp="1"/>
          </p:cNvSpPr>
          <p:nvPr>
            <p:ph type="body" idx="1"/>
          </p:nvPr>
        </p:nvSpPr>
        <p:spPr>
          <a:xfrm>
            <a:off x="2558656" y="2181225"/>
            <a:ext cx="549423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815" indent="-34290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pc="70" dirty="0"/>
              <a:t>Подбайте</a:t>
            </a:r>
            <a:r>
              <a:rPr spc="-35" dirty="0"/>
              <a:t> </a:t>
            </a:r>
            <a:r>
              <a:rPr spc="50" dirty="0"/>
              <a:t>про</a:t>
            </a:r>
            <a:r>
              <a:rPr spc="-50" dirty="0"/>
              <a:t> </a:t>
            </a:r>
            <a:r>
              <a:rPr spc="60" dirty="0"/>
              <a:t>відновлення</a:t>
            </a:r>
            <a:r>
              <a:rPr spc="-70" dirty="0"/>
              <a:t> </a:t>
            </a:r>
            <a:r>
              <a:rPr spc="105" dirty="0"/>
              <a:t>на</a:t>
            </a:r>
            <a:r>
              <a:rPr spc="-40" dirty="0"/>
              <a:t> </a:t>
            </a:r>
            <a:r>
              <a:rPr spc="95" dirty="0"/>
              <a:t>різних </a:t>
            </a:r>
            <a:r>
              <a:rPr spc="-540" dirty="0"/>
              <a:t> </a:t>
            </a:r>
            <a:r>
              <a:rPr spc="35" dirty="0"/>
              <a:t>рівнях: </a:t>
            </a:r>
            <a:r>
              <a:rPr spc="70" dirty="0"/>
              <a:t>фізичному, </a:t>
            </a:r>
            <a:r>
              <a:rPr spc="45" dirty="0"/>
              <a:t>духовному, </a:t>
            </a:r>
            <a:r>
              <a:rPr spc="50" dirty="0"/>
              <a:t> </a:t>
            </a:r>
            <a:r>
              <a:rPr spc="70" dirty="0"/>
              <a:t>розумовому</a:t>
            </a:r>
          </a:p>
          <a:p>
            <a:pPr marL="355600" marR="5080" indent="-342900">
              <a:lnSpc>
                <a:spcPct val="15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pc="60" dirty="0"/>
              <a:t>Регулюйте</a:t>
            </a:r>
            <a:r>
              <a:rPr spc="-70" dirty="0"/>
              <a:t> </a:t>
            </a:r>
            <a:r>
              <a:rPr spc="105" dirty="0"/>
              <a:t>навантаження</a:t>
            </a:r>
            <a:r>
              <a:rPr spc="-55" dirty="0"/>
              <a:t> </a:t>
            </a:r>
            <a:r>
              <a:rPr spc="55" dirty="0"/>
              <a:t>відповідно </a:t>
            </a:r>
            <a:r>
              <a:rPr spc="-540" dirty="0"/>
              <a:t> </a:t>
            </a:r>
            <a:r>
              <a:rPr spc="35" dirty="0"/>
              <a:t>до</a:t>
            </a:r>
            <a:r>
              <a:rPr spc="-50" dirty="0"/>
              <a:t> </a:t>
            </a:r>
            <a:r>
              <a:rPr spc="15" dirty="0"/>
              <a:t>свого</a:t>
            </a:r>
            <a:r>
              <a:rPr spc="-60" dirty="0"/>
              <a:t> </a:t>
            </a:r>
            <a:r>
              <a:rPr spc="70" dirty="0"/>
              <a:t>самопочуття</a:t>
            </a:r>
          </a:p>
          <a:p>
            <a:pPr marL="355600" marR="472440" indent="-342900">
              <a:lnSpc>
                <a:spcPct val="15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pc="65" dirty="0"/>
              <a:t>У</a:t>
            </a:r>
            <a:r>
              <a:rPr spc="-60" dirty="0"/>
              <a:t> </a:t>
            </a:r>
            <a:r>
              <a:rPr spc="90" dirty="0"/>
              <a:t>конфліктних</a:t>
            </a:r>
            <a:r>
              <a:rPr spc="-55" dirty="0"/>
              <a:t> </a:t>
            </a:r>
            <a:r>
              <a:rPr spc="70" dirty="0"/>
              <a:t>ситуаціях</a:t>
            </a:r>
            <a:r>
              <a:rPr spc="-50" dirty="0"/>
              <a:t> </a:t>
            </a:r>
            <a:r>
              <a:rPr spc="70" dirty="0"/>
              <a:t>візьміть </a:t>
            </a:r>
            <a:r>
              <a:rPr spc="-545" dirty="0"/>
              <a:t> </a:t>
            </a:r>
            <a:r>
              <a:rPr spc="70" dirty="0"/>
              <a:t>паузу </a:t>
            </a:r>
            <a:r>
              <a:rPr spc="210" dirty="0"/>
              <a:t>й </a:t>
            </a:r>
            <a:r>
              <a:rPr spc="105" dirty="0"/>
              <a:t>дайте </a:t>
            </a:r>
            <a:r>
              <a:rPr spc="-5" dirty="0"/>
              <a:t>собі </a:t>
            </a:r>
            <a:r>
              <a:rPr spc="55" dirty="0"/>
              <a:t>час </a:t>
            </a:r>
            <a:r>
              <a:rPr spc="5" dirty="0"/>
              <a:t>все </a:t>
            </a:r>
            <a:r>
              <a:rPr spc="10" dirty="0"/>
              <a:t> </a:t>
            </a:r>
            <a:r>
              <a:rPr spc="95" dirty="0"/>
              <a:t>обміркувати</a:t>
            </a:r>
          </a:p>
        </p:txBody>
      </p:sp>
      <p:sp>
        <p:nvSpPr>
          <p:cNvPr id="30" name="object 4"/>
          <p:cNvSpPr txBox="1">
            <a:spLocks noGrp="1"/>
          </p:cNvSpPr>
          <p:nvPr>
            <p:ph type="title"/>
          </p:nvPr>
        </p:nvSpPr>
        <p:spPr>
          <a:xfrm>
            <a:off x="3632200" y="1266825"/>
            <a:ext cx="3276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75" dirty="0">
                <a:solidFill>
                  <a:srgbClr val="252525"/>
                </a:solidFill>
              </a:rPr>
              <a:t>Як</a:t>
            </a:r>
            <a:r>
              <a:rPr b="1" i="1" spc="-114" dirty="0">
                <a:solidFill>
                  <a:srgbClr val="252525"/>
                </a:solidFill>
              </a:rPr>
              <a:t> </a:t>
            </a:r>
            <a:r>
              <a:rPr b="1" i="1" spc="105" dirty="0">
                <a:solidFill>
                  <a:srgbClr val="252525"/>
                </a:solidFill>
              </a:rPr>
              <a:t>підтримати?</a:t>
            </a:r>
          </a:p>
        </p:txBody>
      </p:sp>
      <p:sp>
        <p:nvSpPr>
          <p:cNvPr id="31" name="object 3"/>
          <p:cNvSpPr txBox="1"/>
          <p:nvPr/>
        </p:nvSpPr>
        <p:spPr>
          <a:xfrm>
            <a:off x="116007" y="892761"/>
            <a:ext cx="255865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b="1" spc="8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ПІДТРИМКА</a:t>
            </a:r>
            <a:endParaRPr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715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40"/>
          <p:cNvGrpSpPr/>
          <p:nvPr/>
        </p:nvGrpSpPr>
        <p:grpSpPr>
          <a:xfrm>
            <a:off x="127990" y="7041797"/>
            <a:ext cx="10439400" cy="425450"/>
            <a:chOff x="127990" y="7041797"/>
            <a:chExt cx="10439400" cy="425450"/>
          </a:xfrm>
        </p:grpSpPr>
        <p:sp>
          <p:nvSpPr>
            <p:cNvPr id="41" name="object 41"/>
            <p:cNvSpPr/>
            <p:nvPr/>
          </p:nvSpPr>
          <p:spPr>
            <a:xfrm>
              <a:off x="127990" y="7042997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72"/>
                  </a:moveTo>
                  <a:lnTo>
                    <a:pt x="0" y="156972"/>
                  </a:lnTo>
                  <a:lnTo>
                    <a:pt x="0" y="423672"/>
                  </a:lnTo>
                  <a:lnTo>
                    <a:pt x="9750133" y="423672"/>
                  </a:lnTo>
                  <a:lnTo>
                    <a:pt x="9750133" y="156972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72"/>
                  </a:moveTo>
                  <a:lnTo>
                    <a:pt x="10178758" y="156972"/>
                  </a:lnTo>
                  <a:lnTo>
                    <a:pt x="10178758" y="423672"/>
                  </a:lnTo>
                  <a:lnTo>
                    <a:pt x="10439400" y="423672"/>
                  </a:lnTo>
                  <a:lnTo>
                    <a:pt x="10439400" y="156972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78123" y="7042987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97431"/>
            <a:ext cx="2381545" cy="701040"/>
            <a:chOff x="701813" y="97431"/>
            <a:chExt cx="2764639" cy="701040"/>
          </a:xfrm>
        </p:grpSpPr>
        <p:sp>
          <p:nvSpPr>
            <p:cNvPr id="45" name="object 45"/>
            <p:cNvSpPr/>
            <p:nvPr/>
          </p:nvSpPr>
          <p:spPr>
            <a:xfrm>
              <a:off x="2733027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240"/>
                  </a:lnTo>
                  <a:lnTo>
                    <a:pt x="350189" y="700481"/>
                  </a:lnTo>
                  <a:lnTo>
                    <a:pt x="700443" y="350240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2072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58656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98953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61652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101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79929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63544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88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8194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5411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066"/>
                  </a:moveTo>
                  <a:lnTo>
                    <a:pt x="74066" y="0"/>
                  </a:lnTo>
                  <a:lnTo>
                    <a:pt x="148183" y="74066"/>
                  </a:lnTo>
                  <a:lnTo>
                    <a:pt x="74066" y="148183"/>
                  </a:lnTo>
                  <a:lnTo>
                    <a:pt x="0" y="74066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28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 flipV="1">
              <a:off x="701813" y="443165"/>
              <a:ext cx="1671638" cy="45719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8252406" y="116141"/>
            <a:ext cx="2266833" cy="701040"/>
            <a:chOff x="7217816" y="97431"/>
            <a:chExt cx="2634474" cy="701040"/>
          </a:xfrm>
        </p:grpSpPr>
        <p:sp>
          <p:nvSpPr>
            <p:cNvPr id="56" name="object 56"/>
            <p:cNvSpPr/>
            <p:nvPr/>
          </p:nvSpPr>
          <p:spPr>
            <a:xfrm>
              <a:off x="7251902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240"/>
                  </a:lnTo>
                  <a:lnTo>
                    <a:pt x="350240" y="700481"/>
                  </a:lnTo>
                  <a:lnTo>
                    <a:pt x="700481" y="350240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9471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9123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17816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80527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8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8240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0861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34274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83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446"/>
                  </a:moveTo>
                  <a:lnTo>
                    <a:pt x="74117" y="473329"/>
                  </a:lnTo>
                  <a:lnTo>
                    <a:pt x="148183" y="547446"/>
                  </a:lnTo>
                  <a:lnTo>
                    <a:pt x="74117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7" y="443166"/>
              <a:ext cx="1673543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73998" y="3476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" name="Picture 4" descr="ÐÐ°ÑÑÐ¸Ð½ÐºÐ¸ Ð¿Ð¾ Ð·Ð°Ð¿ÑÐ¾ÑÑ ÑÑÐ¿ÑÑ ÑÐºÐ»Ð°Ð´Ð¾Ð²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2" y="784189"/>
            <a:ext cx="6224352" cy="326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ÐÐ°ÑÑÐ¸Ð½ÐºÐ¸ Ð¿Ð¾ Ð·Ð°Ð¿ÑÐ¾ÑÑ ÑÑÐ¿ÑÑ ÑÐºÐ»Ð°Ð´Ð¾Ð²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43" y="4253877"/>
            <a:ext cx="4225826" cy="27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1" y="739078"/>
            <a:ext cx="4074397" cy="61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55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object 43"/>
          <p:cNvGrpSpPr/>
          <p:nvPr/>
        </p:nvGrpSpPr>
        <p:grpSpPr>
          <a:xfrm>
            <a:off x="127990" y="7043842"/>
            <a:ext cx="10439400" cy="424815"/>
            <a:chOff x="127990" y="7043842"/>
            <a:chExt cx="10439400" cy="424815"/>
          </a:xfrm>
        </p:grpSpPr>
        <p:sp>
          <p:nvSpPr>
            <p:cNvPr id="44" name="object 44"/>
            <p:cNvSpPr/>
            <p:nvPr/>
          </p:nvSpPr>
          <p:spPr>
            <a:xfrm>
              <a:off x="127990" y="7045042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08"/>
                  </a:moveTo>
                  <a:lnTo>
                    <a:pt x="0" y="156908"/>
                  </a:lnTo>
                  <a:lnTo>
                    <a:pt x="0" y="423608"/>
                  </a:lnTo>
                  <a:lnTo>
                    <a:pt x="9750133" y="423608"/>
                  </a:lnTo>
                  <a:lnTo>
                    <a:pt x="9750133" y="156908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08"/>
                  </a:moveTo>
                  <a:lnTo>
                    <a:pt x="10178758" y="156908"/>
                  </a:lnTo>
                  <a:lnTo>
                    <a:pt x="10178758" y="423608"/>
                  </a:lnTo>
                  <a:lnTo>
                    <a:pt x="10439400" y="423608"/>
                  </a:lnTo>
                  <a:lnTo>
                    <a:pt x="10439400" y="156908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78123" y="7045032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27990" y="99463"/>
            <a:ext cx="3343275" cy="701040"/>
            <a:chOff x="127990" y="99463"/>
            <a:chExt cx="3343275" cy="701040"/>
          </a:xfrm>
        </p:grpSpPr>
        <p:sp>
          <p:nvSpPr>
            <p:cNvPr id="48" name="object 48"/>
            <p:cNvSpPr/>
            <p:nvPr/>
          </p:nvSpPr>
          <p:spPr>
            <a:xfrm>
              <a:off x="2733027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189"/>
                  </a:lnTo>
                  <a:lnTo>
                    <a:pt x="350189" y="700443"/>
                  </a:lnTo>
                  <a:lnTo>
                    <a:pt x="700443" y="350189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62072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8656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98953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61652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101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79929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63544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4"/>
                  </a:lnTo>
                  <a:lnTo>
                    <a:pt x="88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81947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4"/>
                  </a:lnTo>
                  <a:lnTo>
                    <a:pt x="218973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15411" y="139395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117"/>
                  </a:moveTo>
                  <a:lnTo>
                    <a:pt x="74066" y="0"/>
                  </a:lnTo>
                  <a:lnTo>
                    <a:pt x="148183" y="74117"/>
                  </a:lnTo>
                  <a:lnTo>
                    <a:pt x="74066" y="148183"/>
                  </a:lnTo>
                  <a:lnTo>
                    <a:pt x="0" y="74117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79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7990" y="445198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213053" y="99463"/>
            <a:ext cx="3347085" cy="701040"/>
            <a:chOff x="7213053" y="99463"/>
            <a:chExt cx="3347085" cy="701040"/>
          </a:xfrm>
        </p:grpSpPr>
        <p:sp>
          <p:nvSpPr>
            <p:cNvPr id="59" name="object 59"/>
            <p:cNvSpPr/>
            <p:nvPr/>
          </p:nvSpPr>
          <p:spPr>
            <a:xfrm>
              <a:off x="7251902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189"/>
                  </a:lnTo>
                  <a:lnTo>
                    <a:pt x="350240" y="700443"/>
                  </a:lnTo>
                  <a:lnTo>
                    <a:pt x="700481" y="350189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9471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9123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217816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80527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8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8" y="445198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82407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00861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34274" y="135432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32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395"/>
                  </a:moveTo>
                  <a:lnTo>
                    <a:pt x="74117" y="473328"/>
                  </a:lnTo>
                  <a:lnTo>
                    <a:pt x="148183" y="547395"/>
                  </a:lnTo>
                  <a:lnTo>
                    <a:pt x="74117" y="621512"/>
                  </a:lnTo>
                  <a:lnTo>
                    <a:pt x="0" y="547395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60651047"/>
              </p:ext>
            </p:extLst>
          </p:nvPr>
        </p:nvGraphicFramePr>
        <p:xfrm>
          <a:off x="1689100" y="1800225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object 3"/>
          <p:cNvSpPr txBox="1"/>
          <p:nvPr/>
        </p:nvSpPr>
        <p:spPr>
          <a:xfrm>
            <a:off x="3466452" y="578253"/>
            <a:ext cx="375136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uk-UA" sz="3200" b="1" spc="85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Квадрат </a:t>
            </a:r>
            <a:r>
              <a:rPr lang="uk-UA" sz="3200" b="1" spc="8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Д</a:t>
            </a:r>
            <a:r>
              <a:rPr lang="uk-UA" sz="3200" b="1" spc="85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екарта</a:t>
            </a:r>
            <a:endParaRPr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34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40"/>
          <p:cNvGrpSpPr/>
          <p:nvPr/>
        </p:nvGrpSpPr>
        <p:grpSpPr>
          <a:xfrm>
            <a:off x="127990" y="7041797"/>
            <a:ext cx="10439400" cy="425450"/>
            <a:chOff x="127990" y="7041797"/>
            <a:chExt cx="10439400" cy="425450"/>
          </a:xfrm>
        </p:grpSpPr>
        <p:sp>
          <p:nvSpPr>
            <p:cNvPr id="41" name="object 41"/>
            <p:cNvSpPr/>
            <p:nvPr/>
          </p:nvSpPr>
          <p:spPr>
            <a:xfrm>
              <a:off x="127990" y="7042997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72"/>
                  </a:moveTo>
                  <a:lnTo>
                    <a:pt x="0" y="156972"/>
                  </a:lnTo>
                  <a:lnTo>
                    <a:pt x="0" y="423672"/>
                  </a:lnTo>
                  <a:lnTo>
                    <a:pt x="9750133" y="423672"/>
                  </a:lnTo>
                  <a:lnTo>
                    <a:pt x="9750133" y="156972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72"/>
                  </a:moveTo>
                  <a:lnTo>
                    <a:pt x="10178758" y="156972"/>
                  </a:lnTo>
                  <a:lnTo>
                    <a:pt x="10178758" y="423672"/>
                  </a:lnTo>
                  <a:lnTo>
                    <a:pt x="10439400" y="423672"/>
                  </a:lnTo>
                  <a:lnTo>
                    <a:pt x="10439400" y="156972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78123" y="7042987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2975947" y="233948"/>
            <a:ext cx="48056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algn="ctr">
              <a:lnSpc>
                <a:spcPct val="100000"/>
              </a:lnSpc>
              <a:spcBef>
                <a:spcPts val="100"/>
              </a:spcBef>
            </a:pPr>
            <a:r>
              <a:rPr lang="uk-UA" sz="3200" b="1" spc="-5" dirty="0" smtClean="0">
                <a:solidFill>
                  <a:schemeClr val="accent5">
                    <a:lumMod val="50000"/>
                  </a:schemeClr>
                </a:solidFill>
              </a:rPr>
              <a:t>Що таке </a:t>
            </a:r>
            <a:r>
              <a:rPr lang="en-US" sz="3200" b="1" spc="-5" dirty="0" smtClean="0">
                <a:solidFill>
                  <a:schemeClr val="accent5">
                    <a:lumMod val="50000"/>
                  </a:schemeClr>
                </a:solidFill>
              </a:rPr>
              <a:t>STEM</a:t>
            </a:r>
            <a:r>
              <a:rPr lang="uk-UA" sz="3200" b="1" spc="-5" dirty="0" err="1" smtClean="0">
                <a:solidFill>
                  <a:schemeClr val="accent5">
                    <a:lumMod val="50000"/>
                  </a:schemeClr>
                </a:solidFill>
              </a:rPr>
              <a:t>-освіта</a:t>
            </a:r>
            <a:r>
              <a:rPr lang="uk-UA" sz="3200" b="1" spc="-5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sz="3200" b="1" spc="-5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27991" y="97431"/>
            <a:ext cx="2880000" cy="701040"/>
            <a:chOff x="127990" y="97431"/>
            <a:chExt cx="3343275" cy="701040"/>
          </a:xfrm>
        </p:grpSpPr>
        <p:sp>
          <p:nvSpPr>
            <p:cNvPr id="45" name="object 45"/>
            <p:cNvSpPr/>
            <p:nvPr/>
          </p:nvSpPr>
          <p:spPr>
            <a:xfrm>
              <a:off x="2733027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240"/>
                  </a:lnTo>
                  <a:lnTo>
                    <a:pt x="350189" y="700481"/>
                  </a:lnTo>
                  <a:lnTo>
                    <a:pt x="700443" y="350240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2072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58656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98953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61652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101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79929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63544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88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8194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5411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066"/>
                  </a:moveTo>
                  <a:lnTo>
                    <a:pt x="74066" y="0"/>
                  </a:lnTo>
                  <a:lnTo>
                    <a:pt x="148183" y="74066"/>
                  </a:lnTo>
                  <a:lnTo>
                    <a:pt x="74066" y="148183"/>
                  </a:lnTo>
                  <a:lnTo>
                    <a:pt x="0" y="74066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28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7990" y="443166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805412" y="116141"/>
            <a:ext cx="2880000" cy="701040"/>
            <a:chOff x="7213053" y="97431"/>
            <a:chExt cx="3347085" cy="701040"/>
          </a:xfrm>
        </p:grpSpPr>
        <p:sp>
          <p:nvSpPr>
            <p:cNvPr id="56" name="object 56"/>
            <p:cNvSpPr/>
            <p:nvPr/>
          </p:nvSpPr>
          <p:spPr>
            <a:xfrm>
              <a:off x="7251902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240"/>
                  </a:lnTo>
                  <a:lnTo>
                    <a:pt x="350240" y="700481"/>
                  </a:lnTo>
                  <a:lnTo>
                    <a:pt x="700481" y="350240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9471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9123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17816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80527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8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8240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0861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34274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83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446"/>
                  </a:moveTo>
                  <a:lnTo>
                    <a:pt x="74117" y="473329"/>
                  </a:lnTo>
                  <a:lnTo>
                    <a:pt x="148183" y="547446"/>
                  </a:lnTo>
                  <a:lnTo>
                    <a:pt x="74117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8" y="443166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73998" y="3476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15802" y="1518230"/>
            <a:ext cx="1009795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MT"/>
                <a:ea typeface="+mj-ea"/>
              </a:rPr>
              <a:t>S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MT"/>
                <a:ea typeface="+mj-ea"/>
              </a:rPr>
              <a:t>T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MT"/>
                <a:ea typeface="+mj-ea"/>
              </a:rPr>
              <a:t>E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MT"/>
                <a:ea typeface="+mj-ea"/>
              </a:rPr>
              <a:t>M</a:t>
            </a:r>
            <a:r>
              <a:rPr lang="uk-UA" sz="4400" kern="0" dirty="0" smtClean="0">
                <a:solidFill>
                  <a:srgbClr val="FF0000"/>
                </a:solidFill>
                <a:latin typeface="Arial MT"/>
                <a:ea typeface="+mj-ea"/>
              </a:rPr>
              <a:t>:</a:t>
            </a:r>
            <a:r>
              <a:rPr lang="uk-UA" kern="0" dirty="0">
                <a:solidFill>
                  <a:sysClr val="windowText" lastClr="000000"/>
                </a:solidFill>
              </a:rPr>
              <a:t> </a:t>
            </a:r>
            <a:r>
              <a:rPr lang="uk-UA" sz="2000" kern="0" dirty="0" smtClean="0">
                <a:solidFill>
                  <a:sysClr val="windowText" lastClr="000000"/>
                </a:solidFill>
              </a:rPr>
              <a:t>наука </a:t>
            </a:r>
            <a:r>
              <a:rPr lang="uk-UA" kern="0" dirty="0">
                <a:solidFill>
                  <a:sysClr val="windowText" lastClr="000000"/>
                </a:solidFill>
              </a:rPr>
              <a:t>(</a:t>
            </a:r>
            <a:r>
              <a:rPr lang="uk-UA" sz="4400" b="1" kern="0" dirty="0" err="1">
                <a:solidFill>
                  <a:srgbClr val="7030A0"/>
                </a:solidFill>
              </a:rPr>
              <a:t>Science</a:t>
            </a:r>
            <a:r>
              <a:rPr lang="uk-UA" kern="0" dirty="0" smtClean="0">
                <a:solidFill>
                  <a:sysClr val="windowText" lastClr="000000"/>
                </a:solidFill>
              </a:rPr>
              <a:t>), </a:t>
            </a:r>
            <a:r>
              <a:rPr lang="uk-UA" sz="2000" kern="0" dirty="0" smtClean="0">
                <a:solidFill>
                  <a:sysClr val="windowText" lastClr="000000"/>
                </a:solidFill>
              </a:rPr>
              <a:t>технологія</a:t>
            </a:r>
            <a:r>
              <a:rPr lang="uk-UA" kern="0" dirty="0" smtClean="0">
                <a:solidFill>
                  <a:sysClr val="windowText" lastClr="000000"/>
                </a:solidFill>
              </a:rPr>
              <a:t> </a:t>
            </a:r>
            <a:r>
              <a:rPr lang="uk-UA" kern="0" dirty="0">
                <a:solidFill>
                  <a:sysClr val="windowText" lastClr="000000"/>
                </a:solidFill>
              </a:rPr>
              <a:t>(</a:t>
            </a:r>
            <a:r>
              <a:rPr lang="uk-UA" sz="4400" b="1" kern="0" dirty="0" err="1">
                <a:solidFill>
                  <a:srgbClr val="00B050"/>
                </a:solidFill>
              </a:rPr>
              <a:t>Technology</a:t>
            </a:r>
            <a:r>
              <a:rPr lang="uk-UA" kern="0" dirty="0" smtClean="0">
                <a:solidFill>
                  <a:sysClr val="windowText" lastClr="000000"/>
                </a:solidFill>
              </a:rPr>
              <a:t>), </a:t>
            </a:r>
          </a:p>
          <a:p>
            <a:r>
              <a:rPr lang="uk-UA" sz="2000" kern="0" dirty="0" smtClean="0">
                <a:solidFill>
                  <a:sysClr val="windowText" lastClr="000000"/>
                </a:solidFill>
              </a:rPr>
              <a:t>інженерія</a:t>
            </a:r>
            <a:r>
              <a:rPr lang="uk-UA" kern="0" dirty="0" smtClean="0">
                <a:solidFill>
                  <a:sysClr val="windowText" lastClr="000000"/>
                </a:solidFill>
              </a:rPr>
              <a:t> </a:t>
            </a:r>
            <a:r>
              <a:rPr lang="uk-UA" kern="0" dirty="0">
                <a:solidFill>
                  <a:sysClr val="windowText" lastClr="000000"/>
                </a:solidFill>
              </a:rPr>
              <a:t>(</a:t>
            </a:r>
            <a:r>
              <a:rPr lang="uk-UA" sz="4400" b="1" kern="0" dirty="0" err="1">
                <a:solidFill>
                  <a:srgbClr val="F79646">
                    <a:lumMod val="50000"/>
                  </a:srgbClr>
                </a:solidFill>
              </a:rPr>
              <a:t>Engineering</a:t>
            </a:r>
            <a:r>
              <a:rPr lang="uk-UA" kern="0" dirty="0" smtClean="0">
                <a:solidFill>
                  <a:sysClr val="windowText" lastClr="000000"/>
                </a:solidFill>
              </a:rPr>
              <a:t>) </a:t>
            </a:r>
            <a:r>
              <a:rPr lang="uk-UA" sz="2000" kern="0" dirty="0" smtClean="0">
                <a:solidFill>
                  <a:sysClr val="windowText" lastClr="000000"/>
                </a:solidFill>
              </a:rPr>
              <a:t>та математика  </a:t>
            </a:r>
            <a:r>
              <a:rPr lang="uk-UA" kern="0" dirty="0">
                <a:solidFill>
                  <a:sysClr val="windowText" lastClr="000000"/>
                </a:solidFill>
              </a:rPr>
              <a:t>(</a:t>
            </a:r>
            <a:r>
              <a:rPr lang="uk-UA" sz="4400" b="1" kern="0" dirty="0" err="1">
                <a:solidFill>
                  <a:srgbClr val="FF0000"/>
                </a:solidFill>
              </a:rPr>
              <a:t>Mathematics</a:t>
            </a:r>
            <a:r>
              <a:rPr lang="uk-UA" kern="0" dirty="0" smtClean="0">
                <a:solidFill>
                  <a:sysClr val="windowText" lastClr="000000"/>
                </a:solidFill>
              </a:rPr>
              <a:t>) – це</a:t>
            </a:r>
          </a:p>
          <a:p>
            <a:r>
              <a:rPr lang="uk-UA" sz="2000" kern="0" dirty="0" smtClean="0">
                <a:solidFill>
                  <a:sysClr val="windowText" lastClr="000000"/>
                </a:solidFill>
              </a:rPr>
              <a:t>міждисциплінарний підхід спрямований на опанування учнями галузей знань, які є важливими для формування професійних навичок.</a:t>
            </a:r>
          </a:p>
          <a:p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507291" y="4162425"/>
            <a:ext cx="9906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u="sng" kern="0" dirty="0">
                <a:solidFill>
                  <a:prstClr val="black"/>
                </a:solidFill>
                <a:latin typeface="Arial MT"/>
                <a:ea typeface="+mj-ea"/>
              </a:rPr>
              <a:t>Формула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MT"/>
                <a:ea typeface="+mj-ea"/>
              </a:rPr>
              <a:t>S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MT"/>
                <a:ea typeface="+mj-ea"/>
              </a:rPr>
              <a:t>T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MT"/>
                <a:ea typeface="+mj-ea"/>
              </a:rPr>
              <a:t>E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MT"/>
                <a:ea typeface="+mj-ea"/>
              </a:rPr>
              <a:t>M</a:t>
            </a:r>
            <a:r>
              <a:rPr lang="en-US" sz="2000" u="sng" kern="0" dirty="0">
                <a:solidFill>
                  <a:prstClr val="black"/>
                </a:solidFill>
                <a:latin typeface="Arial MT"/>
                <a:ea typeface="+mj-ea"/>
              </a:rPr>
              <a:t>-</a:t>
            </a:r>
            <a:r>
              <a:rPr lang="uk-UA" sz="2000" u="sng" kern="0" dirty="0">
                <a:solidFill>
                  <a:prstClr val="black"/>
                </a:solidFill>
                <a:latin typeface="Arial MT"/>
                <a:ea typeface="+mj-ea"/>
              </a:rPr>
              <a:t>освіти</a:t>
            </a:r>
            <a:r>
              <a:rPr lang="uk-UA" sz="2000" kern="0" dirty="0" smtClean="0">
                <a:solidFill>
                  <a:prstClr val="black"/>
                </a:solidFill>
                <a:latin typeface="Arial MT"/>
                <a:ea typeface="+mj-ea"/>
              </a:rPr>
              <a:t>: </a:t>
            </a:r>
            <a:r>
              <a:rPr lang="uk-UA" sz="2000" kern="0" dirty="0">
                <a:solidFill>
                  <a:sysClr val="windowText" lastClr="000000"/>
                </a:solidFill>
              </a:rPr>
              <a:t>вивчення наук (</a:t>
            </a:r>
            <a:r>
              <a:rPr lang="uk-UA" sz="2000" b="1" kern="0" dirty="0" err="1">
                <a:solidFill>
                  <a:srgbClr val="7030A0"/>
                </a:solidFill>
              </a:rPr>
              <a:t>Science</a:t>
            </a:r>
            <a:r>
              <a:rPr lang="uk-UA" sz="2000" kern="0" dirty="0">
                <a:solidFill>
                  <a:sysClr val="windowText" lastClr="000000"/>
                </a:solidFill>
              </a:rPr>
              <a:t>) та технологій (</a:t>
            </a:r>
            <a:r>
              <a:rPr lang="uk-UA" sz="2000" b="1" kern="0" dirty="0" err="1">
                <a:solidFill>
                  <a:srgbClr val="00B050"/>
                </a:solidFill>
              </a:rPr>
              <a:t>Technology</a:t>
            </a:r>
            <a:r>
              <a:rPr lang="uk-UA" sz="2000" kern="0" dirty="0">
                <a:solidFill>
                  <a:sysClr val="windowText" lastClr="000000"/>
                </a:solidFill>
              </a:rPr>
              <a:t>) шляхом застосування технічної творчості та </a:t>
            </a:r>
            <a:r>
              <a:rPr lang="uk-UA" sz="2000" kern="0" dirty="0" err="1">
                <a:solidFill>
                  <a:sysClr val="windowText" lastClr="000000"/>
                </a:solidFill>
              </a:rPr>
              <a:t>інжинірінгу</a:t>
            </a:r>
            <a:r>
              <a:rPr lang="uk-UA" sz="2000" kern="0" dirty="0">
                <a:solidFill>
                  <a:sysClr val="windowText" lastClr="000000"/>
                </a:solidFill>
              </a:rPr>
              <a:t> (</a:t>
            </a:r>
            <a:r>
              <a:rPr lang="uk-UA" sz="2000" b="1" kern="0" dirty="0" err="1">
                <a:solidFill>
                  <a:srgbClr val="F79646">
                    <a:lumMod val="50000"/>
                  </a:srgbClr>
                </a:solidFill>
              </a:rPr>
              <a:t>Engineering</a:t>
            </a:r>
            <a:r>
              <a:rPr lang="uk-UA" sz="2000" kern="0" dirty="0">
                <a:solidFill>
                  <a:sysClr val="windowText" lastClr="000000"/>
                </a:solidFill>
              </a:rPr>
              <a:t>), в основі яких лежать математичні розрахунки, моделювання (</a:t>
            </a:r>
            <a:r>
              <a:rPr lang="uk-UA" sz="2000" b="1" kern="0" dirty="0" err="1" smtClean="0">
                <a:solidFill>
                  <a:srgbClr val="FF0000"/>
                </a:solidFill>
              </a:rPr>
              <a:t>Mathematics</a:t>
            </a:r>
            <a:r>
              <a:rPr lang="uk-UA" sz="2000" kern="0" dirty="0" smtClean="0">
                <a:solidFill>
                  <a:sysClr val="windowText" lastClr="000000"/>
                </a:solidFill>
              </a:rPr>
              <a:t>), а також </a:t>
            </a:r>
            <a:r>
              <a:rPr lang="uk-UA" sz="2000" kern="0" dirty="0">
                <a:solidFill>
                  <a:sysClr val="windowText" lastClr="000000"/>
                </a:solidFill>
              </a:rPr>
              <a:t>інтегроване використання різноманітних інструментів та засобів інших наук (</a:t>
            </a:r>
            <a:r>
              <a:rPr lang="uk-UA" sz="2000" b="1" kern="0" dirty="0" err="1">
                <a:solidFill>
                  <a:srgbClr val="4F81BD"/>
                </a:solidFill>
              </a:rPr>
              <a:t>All</a:t>
            </a:r>
            <a:r>
              <a:rPr lang="uk-UA" sz="2000" kern="0" dirty="0" smtClean="0">
                <a:solidFill>
                  <a:sysClr val="windowText" lastClr="000000"/>
                </a:solidFill>
              </a:rPr>
              <a:t>)</a:t>
            </a:r>
          </a:p>
          <a:p>
            <a:pPr lvl="0" algn="ctr"/>
            <a:endParaRPr lang="uk-UA" sz="2000" kern="0" dirty="0">
              <a:solidFill>
                <a:sysClr val="windowText" lastClr="000000"/>
              </a:solidFill>
            </a:endParaRPr>
          </a:p>
          <a:p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S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T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E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M          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S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T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R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E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A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M          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S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T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E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A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MT"/>
                <a:ea typeface="+mn-ea"/>
                <a:cs typeface="+mn-cs"/>
              </a:rPr>
              <a:t>M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object 43"/>
          <p:cNvGrpSpPr/>
          <p:nvPr/>
        </p:nvGrpSpPr>
        <p:grpSpPr>
          <a:xfrm>
            <a:off x="127990" y="7043842"/>
            <a:ext cx="10439400" cy="424815"/>
            <a:chOff x="127990" y="7043842"/>
            <a:chExt cx="10439400" cy="424815"/>
          </a:xfrm>
        </p:grpSpPr>
        <p:sp>
          <p:nvSpPr>
            <p:cNvPr id="44" name="object 44"/>
            <p:cNvSpPr/>
            <p:nvPr/>
          </p:nvSpPr>
          <p:spPr>
            <a:xfrm>
              <a:off x="127990" y="7045042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08"/>
                  </a:moveTo>
                  <a:lnTo>
                    <a:pt x="0" y="156908"/>
                  </a:lnTo>
                  <a:lnTo>
                    <a:pt x="0" y="423608"/>
                  </a:lnTo>
                  <a:lnTo>
                    <a:pt x="9750133" y="423608"/>
                  </a:lnTo>
                  <a:lnTo>
                    <a:pt x="9750133" y="156908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08"/>
                  </a:moveTo>
                  <a:lnTo>
                    <a:pt x="10178758" y="156908"/>
                  </a:lnTo>
                  <a:lnTo>
                    <a:pt x="10178758" y="423608"/>
                  </a:lnTo>
                  <a:lnTo>
                    <a:pt x="10439400" y="423608"/>
                  </a:lnTo>
                  <a:lnTo>
                    <a:pt x="10439400" y="156908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78123" y="7045032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27990" y="99463"/>
            <a:ext cx="3343275" cy="701040"/>
            <a:chOff x="127990" y="99463"/>
            <a:chExt cx="3343275" cy="701040"/>
          </a:xfrm>
        </p:grpSpPr>
        <p:sp>
          <p:nvSpPr>
            <p:cNvPr id="48" name="object 48"/>
            <p:cNvSpPr/>
            <p:nvPr/>
          </p:nvSpPr>
          <p:spPr>
            <a:xfrm>
              <a:off x="2733027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189"/>
                  </a:lnTo>
                  <a:lnTo>
                    <a:pt x="350189" y="700443"/>
                  </a:lnTo>
                  <a:lnTo>
                    <a:pt x="700443" y="350189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62072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8656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98953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61652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101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79929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63544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4"/>
                  </a:lnTo>
                  <a:lnTo>
                    <a:pt x="88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81947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4"/>
                  </a:lnTo>
                  <a:lnTo>
                    <a:pt x="218973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15411" y="139395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117"/>
                  </a:moveTo>
                  <a:lnTo>
                    <a:pt x="74066" y="0"/>
                  </a:lnTo>
                  <a:lnTo>
                    <a:pt x="148183" y="74117"/>
                  </a:lnTo>
                  <a:lnTo>
                    <a:pt x="74066" y="148183"/>
                  </a:lnTo>
                  <a:lnTo>
                    <a:pt x="0" y="74117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79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7990" y="445198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213053" y="99463"/>
            <a:ext cx="3347085" cy="701040"/>
            <a:chOff x="7213053" y="99463"/>
            <a:chExt cx="3347085" cy="701040"/>
          </a:xfrm>
        </p:grpSpPr>
        <p:sp>
          <p:nvSpPr>
            <p:cNvPr id="59" name="object 59"/>
            <p:cNvSpPr/>
            <p:nvPr/>
          </p:nvSpPr>
          <p:spPr>
            <a:xfrm>
              <a:off x="7251902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189"/>
                  </a:lnTo>
                  <a:lnTo>
                    <a:pt x="350240" y="700443"/>
                  </a:lnTo>
                  <a:lnTo>
                    <a:pt x="700481" y="350189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9471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9123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217816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80527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8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8" y="445198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82407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00861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34274" y="135432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32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395"/>
                  </a:moveTo>
                  <a:lnTo>
                    <a:pt x="74117" y="473328"/>
                  </a:lnTo>
                  <a:lnTo>
                    <a:pt x="148183" y="547395"/>
                  </a:lnTo>
                  <a:lnTo>
                    <a:pt x="74117" y="621512"/>
                  </a:lnTo>
                  <a:lnTo>
                    <a:pt x="0" y="547395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31" name="object 3"/>
          <p:cNvSpPr txBox="1"/>
          <p:nvPr/>
        </p:nvSpPr>
        <p:spPr>
          <a:xfrm>
            <a:off x="186552" y="1266825"/>
            <a:ext cx="7475406" cy="5905848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55" dirty="0">
                <a:solidFill>
                  <a:srgbClr val="252525"/>
                </a:solidFill>
                <a:latin typeface="Arial"/>
                <a:cs typeface="Arial"/>
              </a:rPr>
              <a:t>A-STEM</a:t>
            </a:r>
            <a:r>
              <a:rPr sz="1600" b="1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52525"/>
                </a:solidFill>
                <a:latin typeface="Lucida Sans Unicode"/>
                <a:cs typeface="Lucida Sans Unicode"/>
              </a:rPr>
              <a:t>(</a:t>
            </a:r>
            <a:r>
              <a:rPr sz="1600" b="1" i="1" spc="-15" dirty="0">
                <a:solidFill>
                  <a:srgbClr val="252525"/>
                </a:solidFill>
                <a:latin typeface="Arial"/>
                <a:cs typeface="Arial"/>
              </a:rPr>
              <a:t>arts</a:t>
            </a:r>
            <a:r>
              <a:rPr sz="1600" spc="-15" dirty="0">
                <a:solidFill>
                  <a:srgbClr val="252525"/>
                </a:solidFill>
                <a:latin typeface="Lucida Sans Unicode"/>
                <a:cs typeface="Lucida Sans Unicode"/>
              </a:rPr>
              <a:t>,</a:t>
            </a:r>
            <a:r>
              <a:rPr sz="1600" spc="-8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50" dirty="0">
                <a:solidFill>
                  <a:srgbClr val="252525"/>
                </a:solidFill>
                <a:latin typeface="Lucida Sans Unicode"/>
                <a:cs typeface="Lucida Sans Unicode"/>
              </a:rPr>
              <a:t>science,</a:t>
            </a:r>
            <a:r>
              <a:rPr sz="1600" spc="-8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55" dirty="0">
                <a:solidFill>
                  <a:srgbClr val="252525"/>
                </a:solidFill>
                <a:latin typeface="Lucida Sans Unicode"/>
                <a:cs typeface="Lucida Sans Unicode"/>
              </a:rPr>
              <a:t>technology,</a:t>
            </a:r>
            <a:r>
              <a:rPr sz="1600" spc="-8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engineering,</a:t>
            </a:r>
            <a:r>
              <a:rPr sz="1600" spc="-10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Lucida Sans Unicode"/>
                <a:cs typeface="Lucida Sans Unicode"/>
              </a:rPr>
              <a:t>and</a:t>
            </a:r>
            <a:r>
              <a:rPr sz="1600" spc="-8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252525"/>
                </a:solidFill>
                <a:latin typeface="Lucida Sans Unicode"/>
                <a:cs typeface="Lucida Sans Unicode"/>
              </a:rPr>
              <a:t>mathematics)</a:t>
            </a:r>
            <a:endParaRPr sz="1600" dirty="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40" dirty="0">
                <a:solidFill>
                  <a:srgbClr val="252525"/>
                </a:solidFill>
                <a:latin typeface="Arial"/>
                <a:cs typeface="Arial"/>
              </a:rPr>
              <a:t>eSTEM</a:t>
            </a:r>
            <a:r>
              <a:rPr sz="1600" b="1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52525"/>
                </a:solidFill>
                <a:latin typeface="Lucida Sans Unicode"/>
                <a:cs typeface="Lucida Sans Unicode"/>
              </a:rPr>
              <a:t>(</a:t>
            </a:r>
            <a:r>
              <a:rPr sz="1600" b="1" i="1" dirty="0">
                <a:solidFill>
                  <a:srgbClr val="252525"/>
                </a:solidFill>
                <a:latin typeface="Arial"/>
                <a:cs typeface="Arial"/>
              </a:rPr>
              <a:t>environmental</a:t>
            </a:r>
            <a:r>
              <a:rPr sz="1600" b="1" i="1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Lucida Sans Unicode"/>
                <a:cs typeface="Lucida Sans Unicode"/>
              </a:rPr>
              <a:t>STEM)</a:t>
            </a:r>
            <a:endParaRPr sz="1600" dirty="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75" dirty="0">
                <a:solidFill>
                  <a:srgbClr val="252525"/>
                </a:solidFill>
                <a:latin typeface="Arial"/>
                <a:cs typeface="Arial"/>
              </a:rPr>
              <a:t>GEMS</a:t>
            </a:r>
            <a:r>
              <a:rPr sz="1600" b="1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252525"/>
                </a:solidFill>
                <a:latin typeface="Lucida Sans Unicode"/>
                <a:cs typeface="Lucida Sans Unicode"/>
              </a:rPr>
              <a:t>(girls</a:t>
            </a:r>
            <a:r>
              <a:rPr sz="1600" spc="-10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0" dirty="0">
                <a:solidFill>
                  <a:srgbClr val="252525"/>
                </a:solidFill>
                <a:latin typeface="Lucida Sans Unicode"/>
                <a:cs typeface="Lucida Sans Unicode"/>
              </a:rPr>
              <a:t>in</a:t>
            </a:r>
            <a:r>
              <a:rPr sz="1600" spc="-9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engineering,</a:t>
            </a:r>
            <a:r>
              <a:rPr sz="1600" spc="-9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0" dirty="0">
                <a:solidFill>
                  <a:srgbClr val="252525"/>
                </a:solidFill>
                <a:latin typeface="Lucida Sans Unicode"/>
                <a:cs typeface="Lucida Sans Unicode"/>
              </a:rPr>
              <a:t>math,</a:t>
            </a:r>
            <a:r>
              <a:rPr sz="1600" spc="-10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Lucida Sans Unicode"/>
                <a:cs typeface="Lucida Sans Unicode"/>
              </a:rPr>
              <a:t>and</a:t>
            </a:r>
            <a:r>
              <a:rPr sz="1600" spc="-8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0" dirty="0">
                <a:solidFill>
                  <a:srgbClr val="252525"/>
                </a:solidFill>
                <a:latin typeface="Lucida Sans Unicode"/>
                <a:cs typeface="Lucida Sans Unicode"/>
              </a:rPr>
              <a:t>science)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Lucida Sans Unicode"/>
                <a:cs typeface="Lucida Sans Unicode"/>
              </a:rPr>
              <a:t>–</a:t>
            </a:r>
            <a:r>
              <a:rPr sz="1600" spc="-9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252525"/>
                </a:solidFill>
                <a:latin typeface="Lucida Sans Unicode"/>
                <a:cs typeface="Lucida Sans Unicode"/>
              </a:rPr>
              <a:t>«Дівчата</a:t>
            </a:r>
            <a:r>
              <a:rPr sz="1600" spc="-9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Lucida Sans Unicode"/>
                <a:cs typeface="Lucida Sans Unicode"/>
              </a:rPr>
              <a:t>STEM»</a:t>
            </a:r>
            <a:endParaRPr sz="1600" dirty="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80" dirty="0">
                <a:solidFill>
                  <a:srgbClr val="252525"/>
                </a:solidFill>
                <a:latin typeface="Arial"/>
                <a:cs typeface="Arial"/>
              </a:rPr>
              <a:t>MINT</a:t>
            </a:r>
            <a:r>
              <a:rPr sz="1600" b="1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52525"/>
                </a:solidFill>
                <a:latin typeface="Lucida Sans Unicode"/>
                <a:cs typeface="Lucida Sans Unicode"/>
              </a:rPr>
              <a:t>(mathematics,</a:t>
            </a:r>
            <a:r>
              <a:rPr sz="1600" spc="-9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informatics,</a:t>
            </a:r>
            <a:r>
              <a:rPr sz="1600" spc="-9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25" dirty="0">
                <a:solidFill>
                  <a:srgbClr val="252525"/>
                </a:solidFill>
                <a:latin typeface="Lucida Sans Unicode"/>
                <a:cs typeface="Lucida Sans Unicode"/>
              </a:rPr>
              <a:t>natural</a:t>
            </a:r>
            <a:r>
              <a:rPr sz="1600" spc="-8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50" dirty="0">
                <a:solidFill>
                  <a:srgbClr val="252525"/>
                </a:solidFill>
                <a:latin typeface="Lucida Sans Unicode"/>
                <a:cs typeface="Lucida Sans Unicode"/>
              </a:rPr>
              <a:t>sciences,</a:t>
            </a:r>
            <a:r>
              <a:rPr sz="1600" spc="-7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Lucida Sans Unicode"/>
                <a:cs typeface="Lucida Sans Unicode"/>
              </a:rPr>
              <a:t>and</a:t>
            </a:r>
            <a:r>
              <a:rPr sz="1600" spc="-8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technology)</a:t>
            </a:r>
            <a:endParaRPr sz="1600" dirty="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45" dirty="0">
                <a:solidFill>
                  <a:srgbClr val="252525"/>
                </a:solidFill>
                <a:latin typeface="Arial"/>
                <a:cs typeface="Arial"/>
              </a:rPr>
              <a:t>SHTEAM</a:t>
            </a:r>
            <a:r>
              <a:rPr sz="1600" b="1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52525"/>
                </a:solidFill>
                <a:latin typeface="Lucida Sans Unicode"/>
                <a:cs typeface="Lucida Sans Unicode"/>
              </a:rPr>
              <a:t>(science,</a:t>
            </a:r>
            <a:r>
              <a:rPr sz="1600" spc="-5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-10" dirty="0">
                <a:solidFill>
                  <a:srgbClr val="252525"/>
                </a:solidFill>
                <a:latin typeface="Arial"/>
                <a:cs typeface="Arial"/>
              </a:rPr>
              <a:t>humanities</a:t>
            </a:r>
            <a:r>
              <a:rPr sz="1600" spc="-10" dirty="0">
                <a:solidFill>
                  <a:srgbClr val="252525"/>
                </a:solidFill>
                <a:latin typeface="Lucida Sans Unicode"/>
                <a:cs typeface="Lucida Sans Unicode"/>
              </a:rPr>
              <a:t>,</a:t>
            </a:r>
            <a:r>
              <a:rPr sz="1600" spc="-5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55" dirty="0">
                <a:solidFill>
                  <a:srgbClr val="252525"/>
                </a:solidFill>
                <a:latin typeface="Lucida Sans Unicode"/>
                <a:cs typeface="Lucida Sans Unicode"/>
              </a:rPr>
              <a:t>technology,</a:t>
            </a:r>
            <a:r>
              <a:rPr sz="1600" spc="-7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engineering,</a:t>
            </a:r>
            <a:r>
              <a:rPr sz="1600" spc="-7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-10" dirty="0">
                <a:solidFill>
                  <a:srgbClr val="252525"/>
                </a:solidFill>
                <a:latin typeface="Arial"/>
                <a:cs typeface="Arial"/>
              </a:rPr>
              <a:t>arts</a:t>
            </a:r>
            <a:r>
              <a:rPr sz="1600" spc="-10" dirty="0">
                <a:solidFill>
                  <a:srgbClr val="252525"/>
                </a:solidFill>
                <a:latin typeface="Lucida Sans Unicode"/>
                <a:cs typeface="Lucida Sans Unicode"/>
              </a:rPr>
              <a:t>,</a:t>
            </a:r>
            <a:r>
              <a:rPr sz="1600" spc="-7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Lucida Sans Unicode"/>
                <a:cs typeface="Lucida Sans Unicode"/>
              </a:rPr>
              <a:t>and</a:t>
            </a:r>
            <a:r>
              <a:rPr sz="1600" spc="-7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252525"/>
                </a:solidFill>
                <a:latin typeface="Lucida Sans Unicode"/>
                <a:cs typeface="Lucida Sans Unicode"/>
              </a:rPr>
              <a:t>mathematics)</a:t>
            </a:r>
            <a:endParaRPr sz="1600" dirty="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65" dirty="0">
                <a:solidFill>
                  <a:srgbClr val="252525"/>
                </a:solidFill>
                <a:latin typeface="Arial"/>
                <a:cs typeface="Arial"/>
              </a:rPr>
              <a:t>STEAM</a:t>
            </a:r>
            <a:r>
              <a:rPr sz="1600" b="1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52525"/>
                </a:solidFill>
                <a:latin typeface="Lucida Sans Unicode"/>
                <a:cs typeface="Lucida Sans Unicode"/>
              </a:rPr>
              <a:t>(science,</a:t>
            </a:r>
            <a:r>
              <a:rPr sz="1600" spc="-6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55" dirty="0">
                <a:solidFill>
                  <a:srgbClr val="252525"/>
                </a:solidFill>
                <a:latin typeface="Lucida Sans Unicode"/>
                <a:cs typeface="Lucida Sans Unicode"/>
              </a:rPr>
              <a:t>technology,</a:t>
            </a:r>
            <a:r>
              <a:rPr sz="1600" spc="-8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engineering,</a:t>
            </a:r>
            <a:r>
              <a:rPr sz="1600" spc="-6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-15" dirty="0">
                <a:solidFill>
                  <a:srgbClr val="252525"/>
                </a:solidFill>
                <a:latin typeface="Arial"/>
                <a:cs typeface="Arial"/>
              </a:rPr>
              <a:t>agriculture</a:t>
            </a:r>
            <a:r>
              <a:rPr sz="1600" spc="-15" dirty="0">
                <a:solidFill>
                  <a:srgbClr val="252525"/>
                </a:solidFill>
                <a:latin typeface="Lucida Sans Unicode"/>
                <a:cs typeface="Lucida Sans Unicode"/>
              </a:rPr>
              <a:t>,</a:t>
            </a:r>
            <a:r>
              <a:rPr sz="1600" spc="-6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Lucida Sans Unicode"/>
                <a:cs typeface="Lucida Sans Unicode"/>
              </a:rPr>
              <a:t>and</a:t>
            </a:r>
            <a:r>
              <a:rPr sz="1600" spc="-7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252525"/>
                </a:solidFill>
                <a:latin typeface="Lucida Sans Unicode"/>
                <a:cs typeface="Lucida Sans Unicode"/>
              </a:rPr>
              <a:t>mathematics)</a:t>
            </a:r>
            <a:endParaRPr sz="1600" dirty="0">
              <a:latin typeface="Lucida Sans Unicode"/>
              <a:cs typeface="Lucida Sans Unicode"/>
            </a:endParaRPr>
          </a:p>
          <a:p>
            <a:pPr marL="355600" marR="147320" indent="-343535">
              <a:lnSpc>
                <a:spcPts val="2510"/>
              </a:lnSpc>
              <a:spcBef>
                <a:spcPts val="1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65" dirty="0">
                <a:solidFill>
                  <a:srgbClr val="252525"/>
                </a:solidFill>
                <a:latin typeface="Arial"/>
                <a:cs typeface="Arial"/>
              </a:rPr>
              <a:t>STEAM </a:t>
            </a:r>
            <a:r>
              <a:rPr sz="1600" spc="-50" dirty="0">
                <a:solidFill>
                  <a:srgbClr val="252525"/>
                </a:solidFill>
                <a:latin typeface="Lucida Sans Unicode"/>
                <a:cs typeface="Lucida Sans Unicode"/>
              </a:rPr>
              <a:t>(science, </a:t>
            </a:r>
            <a:r>
              <a:rPr sz="1600" spc="-55" dirty="0">
                <a:solidFill>
                  <a:srgbClr val="252525"/>
                </a:solidFill>
                <a:latin typeface="Lucida Sans Unicode"/>
                <a:cs typeface="Lucida Sans Unicode"/>
              </a:rPr>
              <a:t>technology, 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engineering, </a:t>
            </a:r>
            <a:r>
              <a:rPr sz="1600" spc="-20" dirty="0">
                <a:solidFill>
                  <a:srgbClr val="252525"/>
                </a:solidFill>
                <a:latin typeface="Lucida Sans Unicode"/>
                <a:cs typeface="Lucida Sans Unicode"/>
              </a:rPr>
              <a:t>and </a:t>
            </a:r>
            <a:r>
              <a:rPr sz="1600" b="1" i="1" spc="-5" dirty="0">
                <a:solidFill>
                  <a:srgbClr val="252525"/>
                </a:solidFill>
                <a:latin typeface="Arial"/>
                <a:cs typeface="Arial"/>
              </a:rPr>
              <a:t>applied </a:t>
            </a:r>
            <a:r>
              <a:rPr sz="1600" spc="-30" dirty="0">
                <a:solidFill>
                  <a:srgbClr val="252525"/>
                </a:solidFill>
                <a:latin typeface="Lucida Sans Unicode"/>
                <a:cs typeface="Lucida Sans Unicode"/>
              </a:rPr>
              <a:t>mathematics) </a:t>
            </a:r>
            <a:r>
              <a:rPr sz="1600" spc="-415" dirty="0">
                <a:solidFill>
                  <a:srgbClr val="252525"/>
                </a:solidFill>
                <a:latin typeface="Lucida Sans Unicode"/>
                <a:cs typeface="Lucida Sans Unicode"/>
              </a:rPr>
              <a:t>-</a:t>
            </a:r>
            <a:r>
              <a:rPr sz="1600" spc="-409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15" dirty="0">
                <a:solidFill>
                  <a:srgbClr val="252525"/>
                </a:solidFill>
                <a:latin typeface="Lucida Sans Unicode"/>
                <a:cs typeface="Lucida Sans Unicode"/>
              </a:rPr>
              <a:t>більше </a:t>
            </a:r>
            <a:r>
              <a:rPr sz="1600" spc="-15" dirty="0">
                <a:solidFill>
                  <a:srgbClr val="252525"/>
                </a:solidFill>
                <a:latin typeface="Lucida Sans Unicode"/>
                <a:cs typeface="Lucida Sans Unicode"/>
              </a:rPr>
              <a:t>уваги </a:t>
            </a:r>
            <a:r>
              <a:rPr sz="1600" spc="-49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95" dirty="0">
                <a:solidFill>
                  <a:srgbClr val="252525"/>
                </a:solidFill>
                <a:latin typeface="Lucida Sans Unicode"/>
                <a:cs typeface="Lucida Sans Unicode"/>
              </a:rPr>
              <a:t>до</a:t>
            </a:r>
            <a:r>
              <a:rPr sz="1600" spc="-10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35" dirty="0">
                <a:solidFill>
                  <a:srgbClr val="252525"/>
                </a:solidFill>
                <a:latin typeface="Lucida Sans Unicode"/>
                <a:cs typeface="Lucida Sans Unicode"/>
              </a:rPr>
              <a:t>прикладної</a:t>
            </a:r>
            <a:r>
              <a:rPr sz="1600" spc="-10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Lucida Sans Unicode"/>
                <a:cs typeface="Lucida Sans Unicode"/>
              </a:rPr>
              <a:t>математики</a:t>
            </a:r>
            <a:endParaRPr sz="1600" dirty="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65" dirty="0">
                <a:solidFill>
                  <a:srgbClr val="252525"/>
                </a:solidFill>
                <a:latin typeface="Arial"/>
                <a:cs typeface="Arial"/>
              </a:rPr>
              <a:t>STEAM</a:t>
            </a:r>
            <a:r>
              <a:rPr sz="1600" b="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52525"/>
                </a:solidFill>
                <a:latin typeface="Lucida Sans Unicode"/>
                <a:cs typeface="Lucida Sans Unicode"/>
              </a:rPr>
              <a:t>(science,</a:t>
            </a:r>
            <a:r>
              <a:rPr sz="1600" spc="-6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55" dirty="0">
                <a:solidFill>
                  <a:srgbClr val="252525"/>
                </a:solidFill>
                <a:latin typeface="Lucida Sans Unicode"/>
                <a:cs typeface="Lucida Sans Unicode"/>
              </a:rPr>
              <a:t>technology,</a:t>
            </a:r>
            <a:r>
              <a:rPr sz="1600" spc="-8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engineering,</a:t>
            </a:r>
            <a:r>
              <a:rPr sz="1600" spc="-6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-10" dirty="0">
                <a:solidFill>
                  <a:srgbClr val="252525"/>
                </a:solidFill>
                <a:latin typeface="Arial"/>
                <a:cs typeface="Arial"/>
              </a:rPr>
              <a:t>arts</a:t>
            </a:r>
            <a:r>
              <a:rPr sz="1600" spc="-10" dirty="0">
                <a:solidFill>
                  <a:srgbClr val="252525"/>
                </a:solidFill>
                <a:latin typeface="Lucida Sans Unicode"/>
                <a:cs typeface="Lucida Sans Unicode"/>
              </a:rPr>
              <a:t>,</a:t>
            </a:r>
            <a:r>
              <a:rPr sz="1600" spc="-8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Lucida Sans Unicode"/>
                <a:cs typeface="Lucida Sans Unicode"/>
              </a:rPr>
              <a:t>and</a:t>
            </a:r>
            <a:r>
              <a:rPr sz="1600" spc="-8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252525"/>
                </a:solidFill>
                <a:latin typeface="Lucida Sans Unicode"/>
                <a:cs typeface="Lucida Sans Unicode"/>
              </a:rPr>
              <a:t>mathematics)</a:t>
            </a:r>
            <a:endParaRPr sz="1600" dirty="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90" dirty="0">
                <a:solidFill>
                  <a:srgbClr val="252525"/>
                </a:solidFill>
                <a:latin typeface="Arial"/>
                <a:cs typeface="Arial"/>
              </a:rPr>
              <a:t>STEEM</a:t>
            </a:r>
            <a:r>
              <a:rPr sz="1600" b="1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52525"/>
                </a:solidFill>
                <a:latin typeface="Lucida Sans Unicode"/>
                <a:cs typeface="Lucida Sans Unicode"/>
              </a:rPr>
              <a:t>(science,</a:t>
            </a:r>
            <a:r>
              <a:rPr sz="1600" spc="-6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55" dirty="0">
                <a:solidFill>
                  <a:srgbClr val="252525"/>
                </a:solidFill>
                <a:latin typeface="Lucida Sans Unicode"/>
                <a:cs typeface="Lucida Sans Unicode"/>
              </a:rPr>
              <a:t>technology,</a:t>
            </a:r>
            <a:r>
              <a:rPr sz="1600" spc="-8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engineering,</a:t>
            </a:r>
            <a:r>
              <a:rPr sz="1600" spc="-7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-60" dirty="0">
                <a:solidFill>
                  <a:srgbClr val="252525"/>
                </a:solidFill>
                <a:latin typeface="Arial"/>
                <a:cs typeface="Arial"/>
              </a:rPr>
              <a:t>economics</a:t>
            </a:r>
            <a:r>
              <a:rPr sz="1600" spc="-60" dirty="0">
                <a:solidFill>
                  <a:srgbClr val="252525"/>
                </a:solidFill>
                <a:latin typeface="Lucida Sans Unicode"/>
                <a:cs typeface="Lucida Sans Unicode"/>
              </a:rPr>
              <a:t>,</a:t>
            </a:r>
            <a:r>
              <a:rPr sz="1600" spc="-5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Lucida Sans Unicode"/>
                <a:cs typeface="Lucida Sans Unicode"/>
              </a:rPr>
              <a:t>and</a:t>
            </a:r>
            <a:r>
              <a:rPr sz="1600" spc="-8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252525"/>
                </a:solidFill>
                <a:latin typeface="Lucida Sans Unicode"/>
                <a:cs typeface="Lucida Sans Unicode"/>
              </a:rPr>
              <a:t>mathematics)</a:t>
            </a:r>
            <a:endParaRPr sz="1600" dirty="0">
              <a:latin typeface="Lucida Sans Unicode"/>
              <a:cs typeface="Lucida Sans Unicode"/>
            </a:endParaRPr>
          </a:p>
          <a:p>
            <a:pPr marL="355600" marR="403860" indent="-343535">
              <a:lnSpc>
                <a:spcPct val="130100"/>
              </a:lnSpc>
              <a:spcBef>
                <a:spcPts val="1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60" dirty="0">
                <a:solidFill>
                  <a:srgbClr val="252525"/>
                </a:solidFill>
                <a:latin typeface="Arial"/>
                <a:cs typeface="Arial"/>
              </a:rPr>
              <a:t>STEMIE </a:t>
            </a:r>
            <a:r>
              <a:rPr sz="1600" spc="-50" dirty="0">
                <a:solidFill>
                  <a:srgbClr val="252525"/>
                </a:solidFill>
                <a:latin typeface="Lucida Sans Unicode"/>
                <a:cs typeface="Lucida Sans Unicode"/>
              </a:rPr>
              <a:t>(science, </a:t>
            </a:r>
            <a:r>
              <a:rPr sz="1600" spc="-55" dirty="0">
                <a:solidFill>
                  <a:srgbClr val="252525"/>
                </a:solidFill>
                <a:latin typeface="Lucida Sans Unicode"/>
                <a:cs typeface="Lucida Sans Unicode"/>
              </a:rPr>
              <a:t>technology, 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engineering, </a:t>
            </a:r>
            <a:r>
              <a:rPr sz="1600" spc="-35" dirty="0">
                <a:solidFill>
                  <a:srgbClr val="252525"/>
                </a:solidFill>
                <a:latin typeface="Lucida Sans Unicode"/>
                <a:cs typeface="Lucida Sans Unicode"/>
              </a:rPr>
              <a:t>mathematics, </a:t>
            </a:r>
            <a:r>
              <a:rPr sz="1600" b="1" i="1" spc="-5" dirty="0">
                <a:solidFill>
                  <a:srgbClr val="252525"/>
                </a:solidFill>
                <a:latin typeface="Arial"/>
                <a:cs typeface="Arial"/>
              </a:rPr>
              <a:t>invention </a:t>
            </a:r>
            <a:r>
              <a:rPr sz="1600" b="1" i="1" dirty="0">
                <a:solidFill>
                  <a:srgbClr val="252525"/>
                </a:solidFill>
                <a:latin typeface="Arial"/>
                <a:cs typeface="Arial"/>
              </a:rPr>
              <a:t>and </a:t>
            </a:r>
            <a:r>
              <a:rPr sz="1600" b="1" i="1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252525"/>
                </a:solidFill>
                <a:latin typeface="Arial"/>
                <a:cs typeface="Arial"/>
              </a:rPr>
              <a:t>entrepreneurship</a:t>
            </a:r>
            <a:r>
              <a:rPr sz="1600" spc="-15" dirty="0">
                <a:solidFill>
                  <a:srgbClr val="252525"/>
                </a:solidFill>
                <a:latin typeface="Lucida Sans Unicode"/>
                <a:cs typeface="Lucida Sans Unicode"/>
              </a:rPr>
              <a:t>);</a:t>
            </a:r>
            <a:r>
              <a:rPr sz="1600" spc="-4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252525"/>
                </a:solidFill>
                <a:latin typeface="Lucida Sans Unicode"/>
                <a:cs typeface="Lucida Sans Unicode"/>
              </a:rPr>
              <a:t>винахідництво</a:t>
            </a:r>
            <a:r>
              <a:rPr sz="1600" spc="-7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Lucida Sans Unicode"/>
                <a:cs typeface="Lucida Sans Unicode"/>
              </a:rPr>
              <a:t>та</a:t>
            </a:r>
            <a:r>
              <a:rPr sz="1600" spc="-8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25" dirty="0">
                <a:solidFill>
                  <a:srgbClr val="252525"/>
                </a:solidFill>
                <a:latin typeface="Lucida Sans Unicode"/>
                <a:cs typeface="Lucida Sans Unicode"/>
              </a:rPr>
              <a:t>підприємництво</a:t>
            </a:r>
            <a:r>
              <a:rPr sz="1600" spc="-5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15" dirty="0">
                <a:solidFill>
                  <a:srgbClr val="252525"/>
                </a:solidFill>
                <a:latin typeface="Lucida Sans Unicode"/>
                <a:cs typeface="Lucida Sans Unicode"/>
              </a:rPr>
              <a:t>як</a:t>
            </a:r>
            <a:r>
              <a:rPr sz="1600" spc="-9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252525"/>
                </a:solidFill>
                <a:latin typeface="Lucida Sans Unicode"/>
                <a:cs typeface="Lucida Sans Unicode"/>
              </a:rPr>
              <a:t>засоби</a:t>
            </a:r>
            <a:r>
              <a:rPr sz="1600" spc="-8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Lucida Sans Unicode"/>
                <a:cs typeface="Lucida Sans Unicode"/>
              </a:rPr>
              <a:t>застосування </a:t>
            </a:r>
            <a:r>
              <a:rPr sz="1600" spc="-49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Lucida Sans Unicode"/>
                <a:cs typeface="Lucida Sans Unicode"/>
              </a:rPr>
              <a:t>STEM</a:t>
            </a:r>
            <a:r>
              <a:rPr sz="1600" spc="-9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для</a:t>
            </a:r>
            <a:r>
              <a:rPr sz="1600" spc="-9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15" dirty="0">
                <a:solidFill>
                  <a:srgbClr val="252525"/>
                </a:solidFill>
                <a:latin typeface="Lucida Sans Unicode"/>
                <a:cs typeface="Lucida Sans Unicode"/>
              </a:rPr>
              <a:t>вирішення</a:t>
            </a:r>
            <a:r>
              <a:rPr sz="1600" spc="-9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252525"/>
                </a:solidFill>
                <a:latin typeface="Lucida Sans Unicode"/>
                <a:cs typeface="Lucida Sans Unicode"/>
              </a:rPr>
              <a:t>проблем</a:t>
            </a:r>
            <a:r>
              <a:rPr sz="1600" spc="-8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Lucida Sans Unicode"/>
                <a:cs typeface="Lucida Sans Unicode"/>
              </a:rPr>
              <a:t>реального</a:t>
            </a:r>
            <a:r>
              <a:rPr sz="1600" spc="-9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35" dirty="0">
                <a:solidFill>
                  <a:srgbClr val="252525"/>
                </a:solidFill>
                <a:latin typeface="Lucida Sans Unicode"/>
                <a:cs typeface="Lucida Sans Unicode"/>
              </a:rPr>
              <a:t>світу</a:t>
            </a:r>
            <a:endParaRPr sz="1600" dirty="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20" dirty="0">
                <a:solidFill>
                  <a:srgbClr val="252525"/>
                </a:solidFill>
                <a:latin typeface="Arial"/>
                <a:cs typeface="Arial"/>
              </a:rPr>
              <a:t>STEMM</a:t>
            </a:r>
            <a:r>
              <a:rPr sz="1600" b="1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52525"/>
                </a:solidFill>
                <a:latin typeface="Lucida Sans Unicode"/>
                <a:cs typeface="Lucida Sans Unicode"/>
              </a:rPr>
              <a:t>(science,</a:t>
            </a:r>
            <a:r>
              <a:rPr sz="1600" spc="-7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55" dirty="0">
                <a:solidFill>
                  <a:srgbClr val="252525"/>
                </a:solidFill>
                <a:latin typeface="Lucida Sans Unicode"/>
                <a:cs typeface="Lucida Sans Unicode"/>
              </a:rPr>
              <a:t>technology,</a:t>
            </a:r>
            <a:r>
              <a:rPr sz="1600" spc="-8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engineering,</a:t>
            </a:r>
            <a:r>
              <a:rPr sz="1600" spc="-10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35" dirty="0">
                <a:solidFill>
                  <a:srgbClr val="252525"/>
                </a:solidFill>
                <a:latin typeface="Lucida Sans Unicode"/>
                <a:cs typeface="Lucida Sans Unicode"/>
              </a:rPr>
              <a:t>mathematics,</a:t>
            </a:r>
            <a:r>
              <a:rPr sz="1600" spc="-9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Lucida Sans Unicode"/>
                <a:cs typeface="Lucida Sans Unicode"/>
              </a:rPr>
              <a:t>and</a:t>
            </a:r>
            <a:r>
              <a:rPr sz="1600" spc="-5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-20" dirty="0">
                <a:solidFill>
                  <a:srgbClr val="252525"/>
                </a:solidFill>
                <a:latin typeface="Arial"/>
                <a:cs typeface="Arial"/>
              </a:rPr>
              <a:t>medicine</a:t>
            </a:r>
            <a:r>
              <a:rPr sz="1600" spc="-20" dirty="0">
                <a:solidFill>
                  <a:srgbClr val="252525"/>
                </a:solidFill>
                <a:latin typeface="Lucida Sans Unicode"/>
                <a:cs typeface="Lucida Sans Unicode"/>
              </a:rPr>
              <a:t>)</a:t>
            </a:r>
            <a:endParaRPr sz="1600" dirty="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70" dirty="0">
                <a:solidFill>
                  <a:srgbClr val="252525"/>
                </a:solidFill>
                <a:latin typeface="Arial"/>
                <a:cs typeface="Arial"/>
              </a:rPr>
              <a:t>STREAM</a:t>
            </a:r>
            <a:r>
              <a:rPr sz="1600" b="1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52525"/>
                </a:solidFill>
                <a:latin typeface="Lucida Sans Unicode"/>
                <a:cs typeface="Lucida Sans Unicode"/>
              </a:rPr>
              <a:t>(science,</a:t>
            </a:r>
            <a:r>
              <a:rPr sz="1600" spc="-8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55" dirty="0">
                <a:solidFill>
                  <a:srgbClr val="252525"/>
                </a:solidFill>
                <a:latin typeface="Lucida Sans Unicode"/>
                <a:cs typeface="Lucida Sans Unicode"/>
              </a:rPr>
              <a:t>technology,</a:t>
            </a:r>
            <a:r>
              <a:rPr sz="1600" spc="-6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-40" dirty="0">
                <a:solidFill>
                  <a:srgbClr val="252525"/>
                </a:solidFill>
                <a:latin typeface="Arial"/>
                <a:cs typeface="Arial"/>
              </a:rPr>
              <a:t>robotics</a:t>
            </a:r>
            <a:r>
              <a:rPr sz="1600" spc="-40" dirty="0">
                <a:solidFill>
                  <a:srgbClr val="252525"/>
                </a:solidFill>
                <a:latin typeface="Lucida Sans Unicode"/>
                <a:cs typeface="Lucida Sans Unicode"/>
              </a:rPr>
              <a:t>,</a:t>
            </a:r>
            <a:r>
              <a:rPr sz="1600" spc="-6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engineering,</a:t>
            </a:r>
            <a:r>
              <a:rPr sz="1600" spc="-7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-10" dirty="0">
                <a:solidFill>
                  <a:srgbClr val="252525"/>
                </a:solidFill>
                <a:latin typeface="Arial"/>
                <a:cs typeface="Arial"/>
              </a:rPr>
              <a:t>arts</a:t>
            </a:r>
            <a:r>
              <a:rPr sz="1600" spc="-10" dirty="0">
                <a:solidFill>
                  <a:srgbClr val="252525"/>
                </a:solidFill>
                <a:latin typeface="Lucida Sans Unicode"/>
                <a:cs typeface="Lucida Sans Unicode"/>
              </a:rPr>
              <a:t>,</a:t>
            </a:r>
            <a:r>
              <a:rPr sz="1600" spc="-8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Lucida Sans Unicode"/>
                <a:cs typeface="Lucida Sans Unicode"/>
              </a:rPr>
              <a:t>and</a:t>
            </a:r>
            <a:r>
              <a:rPr sz="1600" spc="-9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252525"/>
                </a:solidFill>
                <a:latin typeface="Lucida Sans Unicode"/>
                <a:cs typeface="Lucida Sans Unicode"/>
              </a:rPr>
              <a:t>mathematics)</a:t>
            </a:r>
            <a:endParaRPr sz="1600" dirty="0">
              <a:latin typeface="Lucida Sans Unicode"/>
              <a:cs typeface="Lucida Sans Unicode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b="1" spc="-70" dirty="0">
                <a:solidFill>
                  <a:srgbClr val="252525"/>
                </a:solidFill>
                <a:latin typeface="Arial"/>
                <a:cs typeface="Arial"/>
              </a:rPr>
              <a:t>STREAM</a:t>
            </a:r>
            <a:r>
              <a:rPr sz="1600" b="1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52525"/>
                </a:solidFill>
                <a:latin typeface="Lucida Sans Unicode"/>
                <a:cs typeface="Lucida Sans Unicode"/>
              </a:rPr>
              <a:t>(science,</a:t>
            </a:r>
            <a:r>
              <a:rPr sz="1600" spc="-8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50" dirty="0">
                <a:solidFill>
                  <a:srgbClr val="252525"/>
                </a:solidFill>
                <a:latin typeface="Lucida Sans Unicode"/>
                <a:cs typeface="Lucida Sans Unicode"/>
              </a:rPr>
              <a:t>technology,</a:t>
            </a:r>
            <a:r>
              <a:rPr sz="1600" spc="-7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-15" dirty="0">
                <a:solidFill>
                  <a:srgbClr val="252525"/>
                </a:solidFill>
                <a:latin typeface="Arial"/>
                <a:cs typeface="Arial"/>
              </a:rPr>
              <a:t>reading</a:t>
            </a:r>
            <a:r>
              <a:rPr sz="1600" b="1" i="1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i="1" spc="-25" dirty="0">
                <a:solidFill>
                  <a:srgbClr val="252525"/>
                </a:solidFill>
                <a:latin typeface="Arial"/>
                <a:cs typeface="Arial"/>
              </a:rPr>
              <a:t>&amp;</a:t>
            </a:r>
            <a:r>
              <a:rPr sz="1600" b="1" i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252525"/>
                </a:solidFill>
                <a:latin typeface="Arial"/>
                <a:cs typeface="Arial"/>
              </a:rPr>
              <a:t>writing</a:t>
            </a:r>
            <a:r>
              <a:rPr sz="1600" spc="-5" dirty="0">
                <a:solidFill>
                  <a:srgbClr val="252525"/>
                </a:solidFill>
                <a:latin typeface="Lucida Sans Unicode"/>
                <a:cs typeface="Lucida Sans Unicode"/>
              </a:rPr>
              <a:t>,</a:t>
            </a:r>
            <a:r>
              <a:rPr sz="1600" spc="-7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252525"/>
                </a:solidFill>
                <a:latin typeface="Lucida Sans Unicode"/>
                <a:cs typeface="Lucida Sans Unicode"/>
              </a:rPr>
              <a:t>engineering,</a:t>
            </a:r>
            <a:r>
              <a:rPr sz="1600" spc="-90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-10" dirty="0">
                <a:solidFill>
                  <a:srgbClr val="252525"/>
                </a:solidFill>
                <a:latin typeface="Arial"/>
                <a:cs typeface="Arial"/>
              </a:rPr>
              <a:t>arts</a:t>
            </a:r>
            <a:r>
              <a:rPr sz="1600" spc="-10" dirty="0">
                <a:solidFill>
                  <a:srgbClr val="252525"/>
                </a:solidFill>
                <a:latin typeface="Lucida Sans Unicode"/>
                <a:cs typeface="Lucida Sans Unicode"/>
              </a:rPr>
              <a:t>,</a:t>
            </a:r>
            <a:r>
              <a:rPr sz="1600" spc="-8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252525"/>
                </a:solidFill>
                <a:latin typeface="Lucida Sans Unicode"/>
                <a:cs typeface="Lucida Sans Unicode"/>
              </a:rPr>
              <a:t>and</a:t>
            </a:r>
            <a:r>
              <a:rPr sz="1600" spc="-105" dirty="0">
                <a:solidFill>
                  <a:srgbClr val="252525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252525"/>
                </a:solidFill>
                <a:latin typeface="Lucida Sans Unicode"/>
                <a:cs typeface="Lucida Sans Unicode"/>
              </a:rPr>
              <a:t>mathematics)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32" name="object 2"/>
          <p:cNvSpPr txBox="1">
            <a:spLocks noGrp="1"/>
          </p:cNvSpPr>
          <p:nvPr>
            <p:ph type="title"/>
          </p:nvPr>
        </p:nvSpPr>
        <p:spPr>
          <a:xfrm>
            <a:off x="3822700" y="578253"/>
            <a:ext cx="2971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60" dirty="0">
                <a:solidFill>
                  <a:schemeClr val="accent5">
                    <a:lumMod val="75000"/>
                  </a:schemeClr>
                </a:solidFill>
              </a:rPr>
              <a:t>Варіа</a:t>
            </a:r>
            <a:r>
              <a:rPr sz="3200" b="1" spc="55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sz="3200" b="1" spc="195" dirty="0">
                <a:solidFill>
                  <a:schemeClr val="accent5">
                    <a:lumMod val="75000"/>
                  </a:schemeClr>
                </a:solidFill>
              </a:rPr>
              <a:t>ти</a:t>
            </a:r>
            <a:endParaRPr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6868" y="1876425"/>
            <a:ext cx="3090978" cy="40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0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object 43"/>
          <p:cNvGrpSpPr/>
          <p:nvPr/>
        </p:nvGrpSpPr>
        <p:grpSpPr>
          <a:xfrm>
            <a:off x="127990" y="7043842"/>
            <a:ext cx="10439400" cy="424815"/>
            <a:chOff x="127990" y="7043842"/>
            <a:chExt cx="10439400" cy="424815"/>
          </a:xfrm>
        </p:grpSpPr>
        <p:sp>
          <p:nvSpPr>
            <p:cNvPr id="44" name="object 44"/>
            <p:cNvSpPr/>
            <p:nvPr/>
          </p:nvSpPr>
          <p:spPr>
            <a:xfrm>
              <a:off x="127990" y="7045042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08"/>
                  </a:moveTo>
                  <a:lnTo>
                    <a:pt x="0" y="156908"/>
                  </a:lnTo>
                  <a:lnTo>
                    <a:pt x="0" y="423608"/>
                  </a:lnTo>
                  <a:lnTo>
                    <a:pt x="9750133" y="423608"/>
                  </a:lnTo>
                  <a:lnTo>
                    <a:pt x="9750133" y="156908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08"/>
                  </a:moveTo>
                  <a:lnTo>
                    <a:pt x="10178758" y="156908"/>
                  </a:lnTo>
                  <a:lnTo>
                    <a:pt x="10178758" y="423608"/>
                  </a:lnTo>
                  <a:lnTo>
                    <a:pt x="10439400" y="423608"/>
                  </a:lnTo>
                  <a:lnTo>
                    <a:pt x="10439400" y="156908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78123" y="7045032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27990" y="99463"/>
            <a:ext cx="3343275" cy="701040"/>
            <a:chOff x="127990" y="99463"/>
            <a:chExt cx="3343275" cy="701040"/>
          </a:xfrm>
        </p:grpSpPr>
        <p:sp>
          <p:nvSpPr>
            <p:cNvPr id="48" name="object 48"/>
            <p:cNvSpPr/>
            <p:nvPr/>
          </p:nvSpPr>
          <p:spPr>
            <a:xfrm>
              <a:off x="2733027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189"/>
                  </a:lnTo>
                  <a:lnTo>
                    <a:pt x="350189" y="700443"/>
                  </a:lnTo>
                  <a:lnTo>
                    <a:pt x="700443" y="350189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62072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8656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98953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61652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101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79929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63544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4"/>
                  </a:lnTo>
                  <a:lnTo>
                    <a:pt x="88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81947" y="230479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4"/>
                  </a:lnTo>
                  <a:lnTo>
                    <a:pt x="218973" y="4381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15411" y="139395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117"/>
                  </a:moveTo>
                  <a:lnTo>
                    <a:pt x="74066" y="0"/>
                  </a:lnTo>
                  <a:lnTo>
                    <a:pt x="148183" y="74117"/>
                  </a:lnTo>
                  <a:lnTo>
                    <a:pt x="74066" y="148183"/>
                  </a:lnTo>
                  <a:lnTo>
                    <a:pt x="0" y="74117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79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7990" y="445198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213053" y="99463"/>
            <a:ext cx="3347085" cy="701040"/>
            <a:chOff x="7213053" y="99463"/>
            <a:chExt cx="3347085" cy="701040"/>
          </a:xfrm>
        </p:grpSpPr>
        <p:sp>
          <p:nvSpPr>
            <p:cNvPr id="59" name="object 59"/>
            <p:cNvSpPr/>
            <p:nvPr/>
          </p:nvSpPr>
          <p:spPr>
            <a:xfrm>
              <a:off x="7251902" y="9946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189"/>
                  </a:lnTo>
                  <a:lnTo>
                    <a:pt x="350240" y="700443"/>
                  </a:lnTo>
                  <a:lnTo>
                    <a:pt x="700481" y="350189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9471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91233" y="222504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217816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5"/>
                  </a:lnTo>
                  <a:lnTo>
                    <a:pt x="30469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80527" y="135928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5"/>
                  </a:lnTo>
                  <a:lnTo>
                    <a:pt x="88" y="62865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2171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43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8" y="445198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82407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00861" y="226961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34274" y="135432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32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395"/>
                  </a:moveTo>
                  <a:lnTo>
                    <a:pt x="74117" y="473328"/>
                  </a:lnTo>
                  <a:lnTo>
                    <a:pt x="148183" y="547395"/>
                  </a:lnTo>
                  <a:lnTo>
                    <a:pt x="74117" y="621512"/>
                  </a:lnTo>
                  <a:lnTo>
                    <a:pt x="0" y="547395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28" name="object 10"/>
          <p:cNvSpPr txBox="1"/>
          <p:nvPr/>
        </p:nvSpPr>
        <p:spPr>
          <a:xfrm>
            <a:off x="429266" y="1390243"/>
            <a:ext cx="9836848" cy="5642035"/>
          </a:xfrm>
          <a:prstGeom prst="rect">
            <a:avLst/>
          </a:prstGeom>
        </p:spPr>
        <p:txBody>
          <a:bodyPr vert="horz" wrap="square" lIns="0" tIns="12170" rIns="0" bIns="0" rtlCol="0">
            <a:spAutoFit/>
          </a:bodyPr>
          <a:lstStyle/>
          <a:p>
            <a:pPr marL="377273" indent="-365103">
              <a:spcBef>
                <a:spcPts val="96"/>
              </a:spcBef>
              <a:buFont typeface="Wingdings" pitchFamily="2" charset="2"/>
              <a:buChar char="Ø"/>
            </a:pPr>
            <a:r>
              <a:rPr lang="ru-RU" sz="2000" spc="-33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Закони</a:t>
            </a:r>
            <a:r>
              <a:rPr lang="ru-RU" sz="2000" spc="-33" dirty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-33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України</a:t>
            </a:r>
            <a:r>
              <a:rPr lang="ru-RU" sz="2000" spc="-33" dirty="0">
                <a:solidFill>
                  <a:srgbClr val="00B050"/>
                </a:solidFill>
                <a:latin typeface="Microsoft Sans Serif"/>
                <a:cs typeface="Microsoft Sans Serif"/>
              </a:rPr>
              <a:t> «Про </a:t>
            </a:r>
            <a:r>
              <a:rPr lang="ru-RU" sz="2000" spc="-33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освіту</a:t>
            </a:r>
            <a:r>
              <a:rPr lang="ru-RU" sz="2000" spc="-33" dirty="0">
                <a:solidFill>
                  <a:srgbClr val="00B050"/>
                </a:solidFill>
                <a:latin typeface="Microsoft Sans Serif"/>
                <a:cs typeface="Microsoft Sans Serif"/>
              </a:rPr>
              <a:t>», «Про </a:t>
            </a:r>
            <a:r>
              <a:rPr lang="ru-RU" sz="2000" spc="-33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повну</a:t>
            </a:r>
            <a:r>
              <a:rPr lang="ru-RU" sz="2000" spc="-33" dirty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-33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загальну</a:t>
            </a:r>
            <a:r>
              <a:rPr lang="ru-RU" sz="2000" spc="-33" dirty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-33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середню</a:t>
            </a:r>
            <a:r>
              <a:rPr lang="ru-RU" sz="2000" spc="-33" dirty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-33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освіту</a:t>
            </a:r>
            <a:r>
              <a:rPr lang="ru-RU" sz="2000" spc="-33" dirty="0">
                <a:solidFill>
                  <a:srgbClr val="00B050"/>
                </a:solidFill>
                <a:latin typeface="Microsoft Sans Serif"/>
                <a:cs typeface="Microsoft Sans Serif"/>
              </a:rPr>
              <a:t>», «Про </a:t>
            </a:r>
            <a:r>
              <a:rPr lang="ru-RU" sz="2000" spc="-33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позашкільну</a:t>
            </a:r>
            <a:r>
              <a:rPr lang="ru-RU" sz="2000" spc="-33" dirty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-33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освіту</a:t>
            </a:r>
            <a:r>
              <a:rPr lang="ru-RU" sz="2000" spc="-33" dirty="0">
                <a:solidFill>
                  <a:srgbClr val="00B050"/>
                </a:solidFill>
                <a:latin typeface="Microsoft Sans Serif"/>
                <a:cs typeface="Microsoft Sans Serif"/>
              </a:rPr>
              <a:t>», «Про </a:t>
            </a:r>
            <a:r>
              <a:rPr lang="ru-RU" sz="2000" spc="-33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наукову</a:t>
            </a:r>
            <a:r>
              <a:rPr lang="ru-RU" sz="2000" spc="-33" dirty="0">
                <a:solidFill>
                  <a:srgbClr val="00B050"/>
                </a:solidFill>
                <a:latin typeface="Microsoft Sans Serif"/>
                <a:cs typeface="Microsoft Sans Serif"/>
              </a:rPr>
              <a:t> та </a:t>
            </a:r>
            <a:r>
              <a:rPr lang="ru-RU" sz="2000" spc="-33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науково-технічну</a:t>
            </a:r>
            <a:r>
              <a:rPr lang="ru-RU" sz="2000" spc="-33" dirty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-33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діяльність</a:t>
            </a:r>
            <a:r>
              <a:rPr lang="ru-RU" sz="2000" spc="-33" dirty="0">
                <a:solidFill>
                  <a:srgbClr val="00B050"/>
                </a:solidFill>
                <a:latin typeface="Microsoft Sans Serif"/>
                <a:cs typeface="Microsoft Sans Serif"/>
              </a:rPr>
              <a:t>», «Про </a:t>
            </a:r>
            <a:r>
              <a:rPr lang="ru-RU" sz="2000" spc="-33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інноваційну</a:t>
            </a:r>
            <a:r>
              <a:rPr lang="ru-RU" sz="2000" spc="-33" dirty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-33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діяльність</a:t>
            </a:r>
            <a:r>
              <a:rPr lang="ru-RU" sz="2000" spc="-33" dirty="0">
                <a:solidFill>
                  <a:srgbClr val="00B050"/>
                </a:solidFill>
                <a:latin typeface="Microsoft Sans Serif"/>
                <a:cs typeface="Microsoft Sans Serif"/>
              </a:rPr>
              <a:t>».</a:t>
            </a:r>
          </a:p>
          <a:p>
            <a:pPr marL="377273" indent="-365103">
              <a:spcBef>
                <a:spcPts val="96"/>
              </a:spcBef>
              <a:buFont typeface="Wingdings" pitchFamily="2" charset="2"/>
              <a:buChar char="Ø"/>
            </a:pPr>
            <a:r>
              <a:rPr lang="uk-UA" sz="2000" spc="-5" dirty="0">
                <a:solidFill>
                  <a:srgbClr val="00B050"/>
                </a:solidFill>
                <a:latin typeface="Microsoft Sans Serif"/>
                <a:cs typeface="Microsoft Sans Serif"/>
              </a:rPr>
              <a:t>Концепція реалізації державної політики у сфері реформування загальної середньої освіти «Нова українська школа» на період до 2029 року. </a:t>
            </a:r>
          </a:p>
          <a:p>
            <a:pPr marL="377273" indent="-365103">
              <a:spcBef>
                <a:spcPts val="96"/>
              </a:spcBef>
              <a:buFont typeface="Wingdings" pitchFamily="2" charset="2"/>
              <a:buChar char="Ø"/>
            </a:pPr>
            <a:r>
              <a:rPr lang="uk-UA" sz="2000" spc="-5" dirty="0">
                <a:solidFill>
                  <a:srgbClr val="00B050"/>
                </a:solidFill>
                <a:latin typeface="Microsoft Sans Serif"/>
                <a:cs typeface="Microsoft Sans Serif"/>
              </a:rPr>
              <a:t>Концепція розвитку природничо-математичної освіти (</a:t>
            </a:r>
            <a:r>
              <a:rPr lang="en-US" sz="2000" spc="-5" dirty="0">
                <a:solidFill>
                  <a:srgbClr val="00B050"/>
                </a:solidFill>
                <a:latin typeface="Microsoft Sans Serif"/>
                <a:cs typeface="Microsoft Sans Serif"/>
              </a:rPr>
              <a:t>STEM</a:t>
            </a:r>
            <a:r>
              <a:rPr lang="uk-UA" sz="2000" spc="-5" dirty="0">
                <a:solidFill>
                  <a:srgbClr val="00B050"/>
                </a:solidFill>
                <a:latin typeface="Microsoft Sans Serif"/>
                <a:cs typeface="Microsoft Sans Serif"/>
              </a:rPr>
              <a:t>освіти), затвердженої розпорядженням Кабінету Міністрів України від </a:t>
            </a:r>
          </a:p>
          <a:p>
            <a:pPr marL="12170">
              <a:spcBef>
                <a:spcPts val="96"/>
              </a:spcBef>
            </a:pPr>
            <a:r>
              <a:rPr lang="uk-UA" sz="2000" spc="-5" dirty="0">
                <a:solidFill>
                  <a:srgbClr val="00B050"/>
                </a:solidFill>
                <a:latin typeface="Microsoft Sans Serif"/>
                <a:cs typeface="Microsoft Sans Serif"/>
              </a:rPr>
              <a:t>     05 серпня 2020 року № 960-р).</a:t>
            </a:r>
          </a:p>
          <a:p>
            <a:pPr marL="377273" indent="-365103">
              <a:spcBef>
                <a:spcPts val="96"/>
              </a:spcBef>
              <a:buFont typeface="Wingdings" pitchFamily="2" charset="2"/>
              <a:buChar char="Ø"/>
            </a:pPr>
            <a:r>
              <a:rPr lang="uk-UA" sz="2000" spc="-5" dirty="0">
                <a:solidFill>
                  <a:srgbClr val="00B050"/>
                </a:solidFill>
                <a:latin typeface="Microsoft Sans Serif"/>
                <a:cs typeface="Microsoft Sans Serif"/>
              </a:rPr>
              <a:t>Плану заходів щодо реалізації Концепції розвитку </a:t>
            </a:r>
            <a:r>
              <a:rPr lang="uk-UA" sz="2000" spc="-5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природничо</a:t>
            </a:r>
            <a:r>
              <a:rPr lang="uk-UA" sz="2000" spc="-5" dirty="0">
                <a:solidFill>
                  <a:srgbClr val="00B050"/>
                </a:solidFill>
                <a:latin typeface="Microsoft Sans Serif"/>
                <a:cs typeface="Microsoft Sans Serif"/>
              </a:rPr>
              <a:t> математичної освіти (</a:t>
            </a:r>
            <a:r>
              <a:rPr lang="en-US" sz="2000" spc="-5" dirty="0">
                <a:solidFill>
                  <a:srgbClr val="00B050"/>
                </a:solidFill>
                <a:latin typeface="Microsoft Sans Serif"/>
                <a:cs typeface="Microsoft Sans Serif"/>
              </a:rPr>
              <a:t>STEM-</a:t>
            </a:r>
            <a:r>
              <a:rPr lang="uk-UA" sz="2000" spc="-5" dirty="0">
                <a:solidFill>
                  <a:srgbClr val="00B050"/>
                </a:solidFill>
                <a:latin typeface="Microsoft Sans Serif"/>
                <a:cs typeface="Microsoft Sans Serif"/>
              </a:rPr>
              <a:t>освіти) до 2027 року, затвердженого розпорядженням Кабінету Міністрів України від 13 січня 2021 року  № 131-р.</a:t>
            </a:r>
          </a:p>
          <a:p>
            <a:pPr marL="377273" indent="-365103">
              <a:spcBef>
                <a:spcPts val="96"/>
              </a:spcBef>
              <a:buFont typeface="Wingdings" pitchFamily="2" charset="2"/>
              <a:buChar char="Ø"/>
            </a:pPr>
            <a:r>
              <a:rPr lang="uk-UA" sz="2000" spc="-5" dirty="0">
                <a:solidFill>
                  <a:srgbClr val="00B050"/>
                </a:solidFill>
                <a:latin typeface="Microsoft Sans Serif"/>
                <a:cs typeface="Microsoft Sans Serif"/>
              </a:rPr>
              <a:t>Плану заходів щодо популяризації природничих наук та математики до 2025 року, затвердженого розпорядженням Кабінету Міністрів України від 14 квітня 2021 року № 320-р.</a:t>
            </a:r>
          </a:p>
          <a:p>
            <a:pPr marL="377273" indent="-365103">
              <a:spcBef>
                <a:spcPts val="96"/>
              </a:spcBef>
              <a:buFont typeface="Wingdings" pitchFamily="2" charset="2"/>
              <a:buChar char="Ø"/>
            </a:pPr>
            <a:r>
              <a:rPr lang="uk-UA" sz="2000" spc="-5" dirty="0">
                <a:solidFill>
                  <a:srgbClr val="00B050"/>
                </a:solidFill>
                <a:latin typeface="Microsoft Sans Serif"/>
                <a:cs typeface="Microsoft Sans Serif"/>
              </a:rPr>
              <a:t>Лист ІМЗО від 15.08.2022 № 22.1/10-1080 «Методичні рекомендації щодо розвитку </a:t>
            </a:r>
            <a:r>
              <a:rPr lang="en-US" sz="2000" spc="-5" dirty="0">
                <a:solidFill>
                  <a:srgbClr val="00B050"/>
                </a:solidFill>
                <a:latin typeface="Microsoft Sans Serif"/>
                <a:cs typeface="Microsoft Sans Serif"/>
              </a:rPr>
              <a:t>STEM-</a:t>
            </a:r>
            <a:r>
              <a:rPr lang="uk-UA" sz="2000" spc="-5" dirty="0">
                <a:solidFill>
                  <a:srgbClr val="00B050"/>
                </a:solidFill>
                <a:latin typeface="Microsoft Sans Serif"/>
                <a:cs typeface="Microsoft Sans Serif"/>
              </a:rPr>
              <a:t>освіти в закладах загальної середньої та позашкільної освіти у 2022/2023 навчальному році».</a:t>
            </a:r>
          </a:p>
          <a:p>
            <a:pPr marL="377273" indent="-365103">
              <a:spcBef>
                <a:spcPts val="96"/>
              </a:spcBef>
              <a:buFont typeface="Wingdings" pitchFamily="2" charset="2"/>
              <a:buChar char="Ø"/>
            </a:pPr>
            <a:endParaRPr lang="uk-UA" sz="2000" spc="-5" dirty="0">
              <a:solidFill>
                <a:srgbClr val="00B05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9" name="object 2"/>
          <p:cNvSpPr txBox="1">
            <a:spLocks noGrp="1"/>
          </p:cNvSpPr>
          <p:nvPr>
            <p:ph type="title"/>
          </p:nvPr>
        </p:nvSpPr>
        <p:spPr>
          <a:xfrm>
            <a:off x="1245973" y="578253"/>
            <a:ext cx="8203434" cy="504731"/>
          </a:xfrm>
          <a:prstGeom prst="rect">
            <a:avLst/>
          </a:prstGeom>
        </p:spPr>
        <p:txBody>
          <a:bodyPr vert="horz" wrap="square" lIns="0" tIns="12170" rIns="0" bIns="0" rtlCol="0">
            <a:spAutoFit/>
          </a:bodyPr>
          <a:lstStyle/>
          <a:p>
            <a:pPr marL="12170" algn="ctr">
              <a:spcBef>
                <a:spcPts val="96"/>
              </a:spcBef>
            </a:pPr>
            <a:r>
              <a:rPr sz="3200" b="1" spc="-38" dirty="0">
                <a:solidFill>
                  <a:schemeClr val="accent5">
                    <a:lumMod val="75000"/>
                  </a:schemeClr>
                </a:solidFill>
              </a:rPr>
              <a:t>Законодавчі</a:t>
            </a:r>
            <a:r>
              <a:rPr sz="3200" b="1" spc="-11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3200" b="1" spc="-33" dirty="0">
                <a:solidFill>
                  <a:schemeClr val="accent5">
                    <a:lumMod val="75000"/>
                  </a:schemeClr>
                </a:solidFill>
              </a:rPr>
              <a:t>підстави</a:t>
            </a:r>
            <a:endParaRPr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6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40"/>
          <p:cNvGrpSpPr/>
          <p:nvPr/>
        </p:nvGrpSpPr>
        <p:grpSpPr>
          <a:xfrm>
            <a:off x="127990" y="7041797"/>
            <a:ext cx="10439400" cy="425450"/>
            <a:chOff x="127990" y="7041797"/>
            <a:chExt cx="10439400" cy="425450"/>
          </a:xfrm>
        </p:grpSpPr>
        <p:sp>
          <p:nvSpPr>
            <p:cNvPr id="41" name="object 41"/>
            <p:cNvSpPr/>
            <p:nvPr/>
          </p:nvSpPr>
          <p:spPr>
            <a:xfrm>
              <a:off x="127990" y="7042997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72"/>
                  </a:moveTo>
                  <a:lnTo>
                    <a:pt x="0" y="156972"/>
                  </a:lnTo>
                  <a:lnTo>
                    <a:pt x="0" y="423672"/>
                  </a:lnTo>
                  <a:lnTo>
                    <a:pt x="9750133" y="423672"/>
                  </a:lnTo>
                  <a:lnTo>
                    <a:pt x="9750133" y="156972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72"/>
                  </a:moveTo>
                  <a:lnTo>
                    <a:pt x="10178758" y="156972"/>
                  </a:lnTo>
                  <a:lnTo>
                    <a:pt x="10178758" y="423672"/>
                  </a:lnTo>
                  <a:lnTo>
                    <a:pt x="10439400" y="423672"/>
                  </a:lnTo>
                  <a:lnTo>
                    <a:pt x="10439400" y="156972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78123" y="7042987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27991" y="97431"/>
            <a:ext cx="2880000" cy="701040"/>
            <a:chOff x="127990" y="97431"/>
            <a:chExt cx="3343275" cy="701040"/>
          </a:xfrm>
        </p:grpSpPr>
        <p:sp>
          <p:nvSpPr>
            <p:cNvPr id="45" name="object 45"/>
            <p:cNvSpPr/>
            <p:nvPr/>
          </p:nvSpPr>
          <p:spPr>
            <a:xfrm>
              <a:off x="2733027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240"/>
                  </a:lnTo>
                  <a:lnTo>
                    <a:pt x="350189" y="700481"/>
                  </a:lnTo>
                  <a:lnTo>
                    <a:pt x="700443" y="350240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2072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58656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98953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61652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101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79929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63544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88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8194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5411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066"/>
                  </a:moveTo>
                  <a:lnTo>
                    <a:pt x="74066" y="0"/>
                  </a:lnTo>
                  <a:lnTo>
                    <a:pt x="148183" y="74066"/>
                  </a:lnTo>
                  <a:lnTo>
                    <a:pt x="74066" y="148183"/>
                  </a:lnTo>
                  <a:lnTo>
                    <a:pt x="0" y="74066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28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7990" y="443166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805412" y="116141"/>
            <a:ext cx="2880000" cy="701040"/>
            <a:chOff x="7213053" y="97431"/>
            <a:chExt cx="3347085" cy="701040"/>
          </a:xfrm>
        </p:grpSpPr>
        <p:sp>
          <p:nvSpPr>
            <p:cNvPr id="56" name="object 56"/>
            <p:cNvSpPr/>
            <p:nvPr/>
          </p:nvSpPr>
          <p:spPr>
            <a:xfrm>
              <a:off x="7251902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240"/>
                  </a:lnTo>
                  <a:lnTo>
                    <a:pt x="350240" y="700481"/>
                  </a:lnTo>
                  <a:lnTo>
                    <a:pt x="700481" y="350240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9471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9123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17816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80527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8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8240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0861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34274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83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446"/>
                  </a:moveTo>
                  <a:lnTo>
                    <a:pt x="74117" y="473329"/>
                  </a:lnTo>
                  <a:lnTo>
                    <a:pt x="148183" y="547446"/>
                  </a:lnTo>
                  <a:lnTo>
                    <a:pt x="74117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52828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8748" y="443166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73998" y="3476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88" y="184006"/>
            <a:ext cx="30607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17" y="3845957"/>
            <a:ext cx="3968750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27991" y="1876425"/>
            <a:ext cx="7578842" cy="5029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04315" tIns="52157" rIns="104315" bIns="52157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Чим STEM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відрізняється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звичайної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школи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По-перше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змінюється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звична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для нас форма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викладання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, коли урок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побудований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навколо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вчителя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. За STEM методикою, в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центрі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уваги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знаходиться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практичне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завдання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проблема.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Учні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вчаться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знаходити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шляхи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вирішення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не в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теорії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, а прямо зараз шляхом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спроб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помилок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329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0693400" cy="75628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0693400" cy="75628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70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08700" y="4117201"/>
            <a:ext cx="3707587" cy="2601709"/>
          </a:xfrm>
          <a:prstGeom prst="rect">
            <a:avLst/>
          </a:prstGeom>
        </p:spPr>
        <p:txBody>
          <a:bodyPr vert="horz" wrap="square" lIns="0" tIns="16227" rIns="0" bIns="0" rtlCol="0">
            <a:spAutoFit/>
          </a:bodyPr>
          <a:lstStyle/>
          <a:p>
            <a:pPr algn="ctr">
              <a:spcBef>
                <a:spcPts val="128"/>
              </a:spcBef>
            </a:pPr>
            <a:r>
              <a:rPr sz="5600" b="1" dirty="0">
                <a:solidFill>
                  <a:srgbClr val="006666"/>
                </a:solidFill>
                <a:latin typeface="Arial"/>
                <a:cs typeface="Arial"/>
              </a:rPr>
              <a:t>ЦЕ</a:t>
            </a:r>
            <a:r>
              <a:rPr sz="5600" b="1" spc="-128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5600" b="1" dirty="0">
                <a:solidFill>
                  <a:srgbClr val="006666"/>
                </a:solidFill>
                <a:latin typeface="Arial"/>
                <a:cs typeface="Arial"/>
              </a:rPr>
              <a:t>-</a:t>
            </a:r>
            <a:endParaRPr sz="5600" dirty="0">
              <a:latin typeface="Arial"/>
              <a:cs typeface="Arial"/>
            </a:endParaRPr>
          </a:p>
          <a:p>
            <a:pPr algn="ctr">
              <a:spcBef>
                <a:spcPts val="6"/>
              </a:spcBef>
            </a:pPr>
            <a:r>
              <a:rPr sz="5600" b="1" spc="6" dirty="0">
                <a:solidFill>
                  <a:srgbClr val="006666"/>
                </a:solidFill>
                <a:latin typeface="Arial"/>
                <a:cs typeface="Arial"/>
              </a:rPr>
              <a:t>РЕАЛЬНО</a:t>
            </a:r>
            <a:endParaRPr sz="5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5600" b="1" spc="-6" dirty="0">
                <a:solidFill>
                  <a:srgbClr val="006666"/>
                </a:solidFill>
                <a:latin typeface="Arial"/>
                <a:cs typeface="Arial"/>
              </a:rPr>
              <a:t>???</a:t>
            </a:r>
            <a:endParaRPr sz="5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038" y="536963"/>
            <a:ext cx="3871158" cy="3304465"/>
          </a:xfrm>
          <a:prstGeom prst="rect">
            <a:avLst/>
          </a:prstGeom>
        </p:spPr>
        <p:txBody>
          <a:bodyPr vert="horz" wrap="square" lIns="0" tIns="16227" rIns="0" bIns="0" rtlCol="0">
            <a:spAutoFit/>
          </a:bodyPr>
          <a:lstStyle/>
          <a:p>
            <a:pPr marL="16227" marR="6491" indent="3245" algn="ctr">
              <a:spcBef>
                <a:spcPts val="128"/>
              </a:spcBef>
            </a:pPr>
            <a:r>
              <a:rPr sz="4600" b="1" dirty="0">
                <a:solidFill>
                  <a:srgbClr val="009999"/>
                </a:solidFill>
                <a:latin typeface="Arial"/>
                <a:cs typeface="Arial"/>
              </a:rPr>
              <a:t>А ЯК </a:t>
            </a:r>
            <a:r>
              <a:rPr sz="4600" b="1" spc="-6" dirty="0">
                <a:solidFill>
                  <a:srgbClr val="009999"/>
                </a:solidFill>
                <a:latin typeface="Arial"/>
                <a:cs typeface="Arial"/>
              </a:rPr>
              <a:t>ЖЕ </a:t>
            </a:r>
            <a:r>
              <a:rPr sz="4600" b="1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lang="uk-UA" sz="4600" b="1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lang="uk-UA" sz="4600" b="1" dirty="0" smtClean="0">
                <a:solidFill>
                  <a:srgbClr val="009999"/>
                </a:solidFill>
                <a:latin typeface="Arial"/>
                <a:cs typeface="Arial"/>
              </a:rPr>
              <a:t>умови сьогодення</a:t>
            </a:r>
          </a:p>
          <a:p>
            <a:pPr marL="16227" marR="6491" indent="3245" algn="ctr">
              <a:spcBef>
                <a:spcPts val="128"/>
              </a:spcBef>
            </a:pPr>
            <a:r>
              <a:rPr lang="uk-UA" sz="2400" b="1" dirty="0" smtClean="0">
                <a:solidFill>
                  <a:srgbClr val="009999"/>
                </a:solidFill>
                <a:latin typeface="Arial"/>
                <a:cs typeface="Arial"/>
              </a:rPr>
              <a:t>( віна, </a:t>
            </a:r>
            <a:r>
              <a:rPr lang="uk-UA" sz="2400" b="1" dirty="0" err="1" smtClean="0">
                <a:solidFill>
                  <a:srgbClr val="009999"/>
                </a:solidFill>
                <a:latin typeface="Arial"/>
                <a:cs typeface="Arial"/>
              </a:rPr>
              <a:t>дистанційка</a:t>
            </a:r>
            <a:r>
              <a:rPr lang="uk-UA" sz="2400" b="1" dirty="0" smtClean="0">
                <a:solidFill>
                  <a:srgbClr val="009999"/>
                </a:solidFill>
                <a:latin typeface="Arial"/>
                <a:cs typeface="Arial"/>
              </a:rPr>
              <a:t> )</a:t>
            </a:r>
            <a:endParaRPr sz="2400" dirty="0">
              <a:latin typeface="Arial"/>
              <a:cs typeface="Arial"/>
            </a:endParaRPr>
          </a:p>
          <a:p>
            <a:pPr marL="4057" algn="ctr">
              <a:lnSpc>
                <a:spcPts val="6114"/>
              </a:lnSpc>
            </a:pPr>
            <a:r>
              <a:rPr sz="5100" b="1" spc="-13" dirty="0">
                <a:solidFill>
                  <a:srgbClr val="009999"/>
                </a:solidFill>
                <a:latin typeface="Arial"/>
                <a:cs typeface="Arial"/>
              </a:rPr>
              <a:t>???</a:t>
            </a:r>
            <a:endParaRPr sz="5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82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049641" y="1529553"/>
            <a:ext cx="6568440" cy="4147820"/>
            <a:chOff x="3049641" y="1529553"/>
            <a:chExt cx="6568440" cy="4147820"/>
          </a:xfrm>
        </p:grpSpPr>
        <p:sp>
          <p:nvSpPr>
            <p:cNvPr id="4" name="object 4"/>
            <p:cNvSpPr/>
            <p:nvPr/>
          </p:nvSpPr>
          <p:spPr>
            <a:xfrm>
              <a:off x="3050832" y="3183775"/>
              <a:ext cx="1562100" cy="1562100"/>
            </a:xfrm>
            <a:custGeom>
              <a:avLst/>
              <a:gdLst/>
              <a:ahLst/>
              <a:cxnLst/>
              <a:rect l="l" t="t" r="r" b="b"/>
              <a:pathLst>
                <a:path w="1562100" h="1562100">
                  <a:moveTo>
                    <a:pt x="0" y="781049"/>
                  </a:moveTo>
                  <a:lnTo>
                    <a:pt x="1436" y="733752"/>
                  </a:lnTo>
                  <a:lnTo>
                    <a:pt x="5688" y="687166"/>
                  </a:lnTo>
                  <a:lnTo>
                    <a:pt x="12673" y="641376"/>
                  </a:lnTo>
                  <a:lnTo>
                    <a:pt x="22306" y="596465"/>
                  </a:lnTo>
                  <a:lnTo>
                    <a:pt x="34503" y="552518"/>
                  </a:lnTo>
                  <a:lnTo>
                    <a:pt x="49179" y="509620"/>
                  </a:lnTo>
                  <a:lnTo>
                    <a:pt x="66251" y="467853"/>
                  </a:lnTo>
                  <a:lnTo>
                    <a:pt x="85634" y="427304"/>
                  </a:lnTo>
                  <a:lnTo>
                    <a:pt x="107244" y="388055"/>
                  </a:lnTo>
                  <a:lnTo>
                    <a:pt x="130997" y="350191"/>
                  </a:lnTo>
                  <a:lnTo>
                    <a:pt x="156808" y="313797"/>
                  </a:lnTo>
                  <a:lnTo>
                    <a:pt x="184594" y="278955"/>
                  </a:lnTo>
                  <a:lnTo>
                    <a:pt x="214270" y="245752"/>
                  </a:lnTo>
                  <a:lnTo>
                    <a:pt x="245752" y="214270"/>
                  </a:lnTo>
                  <a:lnTo>
                    <a:pt x="278955" y="184594"/>
                  </a:lnTo>
                  <a:lnTo>
                    <a:pt x="313797" y="156808"/>
                  </a:lnTo>
                  <a:lnTo>
                    <a:pt x="350191" y="130997"/>
                  </a:lnTo>
                  <a:lnTo>
                    <a:pt x="388055" y="107244"/>
                  </a:lnTo>
                  <a:lnTo>
                    <a:pt x="427304" y="85634"/>
                  </a:lnTo>
                  <a:lnTo>
                    <a:pt x="467853" y="66251"/>
                  </a:lnTo>
                  <a:lnTo>
                    <a:pt x="509620" y="49179"/>
                  </a:lnTo>
                  <a:lnTo>
                    <a:pt x="552518" y="34503"/>
                  </a:lnTo>
                  <a:lnTo>
                    <a:pt x="596465" y="22306"/>
                  </a:lnTo>
                  <a:lnTo>
                    <a:pt x="641376" y="12673"/>
                  </a:lnTo>
                  <a:lnTo>
                    <a:pt x="687166" y="5688"/>
                  </a:lnTo>
                  <a:lnTo>
                    <a:pt x="733752" y="1436"/>
                  </a:lnTo>
                  <a:lnTo>
                    <a:pt x="781050" y="0"/>
                  </a:lnTo>
                  <a:lnTo>
                    <a:pt x="828347" y="1436"/>
                  </a:lnTo>
                  <a:lnTo>
                    <a:pt x="874933" y="5688"/>
                  </a:lnTo>
                  <a:lnTo>
                    <a:pt x="920723" y="12673"/>
                  </a:lnTo>
                  <a:lnTo>
                    <a:pt x="965634" y="22306"/>
                  </a:lnTo>
                  <a:lnTo>
                    <a:pt x="1009581" y="34503"/>
                  </a:lnTo>
                  <a:lnTo>
                    <a:pt x="1052479" y="49179"/>
                  </a:lnTo>
                  <a:lnTo>
                    <a:pt x="1094246" y="66251"/>
                  </a:lnTo>
                  <a:lnTo>
                    <a:pt x="1134795" y="85634"/>
                  </a:lnTo>
                  <a:lnTo>
                    <a:pt x="1174044" y="107244"/>
                  </a:lnTo>
                  <a:lnTo>
                    <a:pt x="1211908" y="130997"/>
                  </a:lnTo>
                  <a:lnTo>
                    <a:pt x="1248302" y="156808"/>
                  </a:lnTo>
                  <a:lnTo>
                    <a:pt x="1283144" y="184594"/>
                  </a:lnTo>
                  <a:lnTo>
                    <a:pt x="1316347" y="214270"/>
                  </a:lnTo>
                  <a:lnTo>
                    <a:pt x="1347829" y="245752"/>
                  </a:lnTo>
                  <a:lnTo>
                    <a:pt x="1377505" y="278955"/>
                  </a:lnTo>
                  <a:lnTo>
                    <a:pt x="1405291" y="313797"/>
                  </a:lnTo>
                  <a:lnTo>
                    <a:pt x="1431102" y="350191"/>
                  </a:lnTo>
                  <a:lnTo>
                    <a:pt x="1454855" y="388055"/>
                  </a:lnTo>
                  <a:lnTo>
                    <a:pt x="1476465" y="427304"/>
                  </a:lnTo>
                  <a:lnTo>
                    <a:pt x="1495848" y="467853"/>
                  </a:lnTo>
                  <a:lnTo>
                    <a:pt x="1512920" y="509620"/>
                  </a:lnTo>
                  <a:lnTo>
                    <a:pt x="1527596" y="552518"/>
                  </a:lnTo>
                  <a:lnTo>
                    <a:pt x="1539793" y="596465"/>
                  </a:lnTo>
                  <a:lnTo>
                    <a:pt x="1549426" y="641376"/>
                  </a:lnTo>
                  <a:lnTo>
                    <a:pt x="1556411" y="687166"/>
                  </a:lnTo>
                  <a:lnTo>
                    <a:pt x="1560663" y="733752"/>
                  </a:lnTo>
                  <a:lnTo>
                    <a:pt x="1562100" y="781049"/>
                  </a:lnTo>
                  <a:lnTo>
                    <a:pt x="1560663" y="828347"/>
                  </a:lnTo>
                  <a:lnTo>
                    <a:pt x="1556411" y="874933"/>
                  </a:lnTo>
                  <a:lnTo>
                    <a:pt x="1549426" y="920723"/>
                  </a:lnTo>
                  <a:lnTo>
                    <a:pt x="1539793" y="965634"/>
                  </a:lnTo>
                  <a:lnTo>
                    <a:pt x="1527596" y="1009581"/>
                  </a:lnTo>
                  <a:lnTo>
                    <a:pt x="1512920" y="1052479"/>
                  </a:lnTo>
                  <a:lnTo>
                    <a:pt x="1495848" y="1094246"/>
                  </a:lnTo>
                  <a:lnTo>
                    <a:pt x="1476465" y="1134795"/>
                  </a:lnTo>
                  <a:lnTo>
                    <a:pt x="1454855" y="1174044"/>
                  </a:lnTo>
                  <a:lnTo>
                    <a:pt x="1431102" y="1211908"/>
                  </a:lnTo>
                  <a:lnTo>
                    <a:pt x="1405291" y="1248302"/>
                  </a:lnTo>
                  <a:lnTo>
                    <a:pt x="1377505" y="1283144"/>
                  </a:lnTo>
                  <a:lnTo>
                    <a:pt x="1347829" y="1316347"/>
                  </a:lnTo>
                  <a:lnTo>
                    <a:pt x="1316347" y="1347829"/>
                  </a:lnTo>
                  <a:lnTo>
                    <a:pt x="1283144" y="1377505"/>
                  </a:lnTo>
                  <a:lnTo>
                    <a:pt x="1248302" y="1405291"/>
                  </a:lnTo>
                  <a:lnTo>
                    <a:pt x="1211908" y="1431102"/>
                  </a:lnTo>
                  <a:lnTo>
                    <a:pt x="1174044" y="1454855"/>
                  </a:lnTo>
                  <a:lnTo>
                    <a:pt x="1134795" y="1476465"/>
                  </a:lnTo>
                  <a:lnTo>
                    <a:pt x="1094246" y="1495848"/>
                  </a:lnTo>
                  <a:lnTo>
                    <a:pt x="1052479" y="1512920"/>
                  </a:lnTo>
                  <a:lnTo>
                    <a:pt x="1009581" y="1527596"/>
                  </a:lnTo>
                  <a:lnTo>
                    <a:pt x="965634" y="1539793"/>
                  </a:lnTo>
                  <a:lnTo>
                    <a:pt x="920723" y="1549426"/>
                  </a:lnTo>
                  <a:lnTo>
                    <a:pt x="874933" y="1556411"/>
                  </a:lnTo>
                  <a:lnTo>
                    <a:pt x="828347" y="1560663"/>
                  </a:lnTo>
                  <a:lnTo>
                    <a:pt x="781050" y="1562099"/>
                  </a:lnTo>
                  <a:lnTo>
                    <a:pt x="733752" y="1560663"/>
                  </a:lnTo>
                  <a:lnTo>
                    <a:pt x="687166" y="1556411"/>
                  </a:lnTo>
                  <a:lnTo>
                    <a:pt x="641376" y="1549426"/>
                  </a:lnTo>
                  <a:lnTo>
                    <a:pt x="596465" y="1539793"/>
                  </a:lnTo>
                  <a:lnTo>
                    <a:pt x="552518" y="1527596"/>
                  </a:lnTo>
                  <a:lnTo>
                    <a:pt x="509620" y="1512920"/>
                  </a:lnTo>
                  <a:lnTo>
                    <a:pt x="467853" y="1495848"/>
                  </a:lnTo>
                  <a:lnTo>
                    <a:pt x="427304" y="1476465"/>
                  </a:lnTo>
                  <a:lnTo>
                    <a:pt x="388055" y="1454855"/>
                  </a:lnTo>
                  <a:lnTo>
                    <a:pt x="350191" y="1431102"/>
                  </a:lnTo>
                  <a:lnTo>
                    <a:pt x="313797" y="1405291"/>
                  </a:lnTo>
                  <a:lnTo>
                    <a:pt x="278955" y="1377505"/>
                  </a:lnTo>
                  <a:lnTo>
                    <a:pt x="245752" y="1347829"/>
                  </a:lnTo>
                  <a:lnTo>
                    <a:pt x="214270" y="1316347"/>
                  </a:lnTo>
                  <a:lnTo>
                    <a:pt x="184594" y="1283144"/>
                  </a:lnTo>
                  <a:lnTo>
                    <a:pt x="156808" y="1248302"/>
                  </a:lnTo>
                  <a:lnTo>
                    <a:pt x="130997" y="1211908"/>
                  </a:lnTo>
                  <a:lnTo>
                    <a:pt x="107244" y="1174044"/>
                  </a:lnTo>
                  <a:lnTo>
                    <a:pt x="85634" y="1134795"/>
                  </a:lnTo>
                  <a:lnTo>
                    <a:pt x="66251" y="1094246"/>
                  </a:lnTo>
                  <a:lnTo>
                    <a:pt x="49179" y="1052479"/>
                  </a:lnTo>
                  <a:lnTo>
                    <a:pt x="34503" y="1009581"/>
                  </a:lnTo>
                  <a:lnTo>
                    <a:pt x="22306" y="965634"/>
                  </a:lnTo>
                  <a:lnTo>
                    <a:pt x="12673" y="920723"/>
                  </a:lnTo>
                  <a:lnTo>
                    <a:pt x="5688" y="874933"/>
                  </a:lnTo>
                  <a:lnTo>
                    <a:pt x="1436" y="828347"/>
                  </a:lnTo>
                  <a:lnTo>
                    <a:pt x="0" y="781049"/>
                  </a:lnTo>
                  <a:close/>
                </a:path>
              </a:pathLst>
            </a:custGeom>
            <a:ln w="3175">
              <a:solidFill>
                <a:srgbClr val="2F7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27629" y="3260623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704849" y="1409700"/>
                  </a:moveTo>
                  <a:lnTo>
                    <a:pt x="656448" y="1408080"/>
                  </a:lnTo>
                  <a:lnTo>
                    <a:pt x="608944" y="1403289"/>
                  </a:lnTo>
                  <a:lnTo>
                    <a:pt x="562440" y="1395431"/>
                  </a:lnTo>
                  <a:lnTo>
                    <a:pt x="517039" y="1384608"/>
                  </a:lnTo>
                  <a:lnTo>
                    <a:pt x="472846" y="1370925"/>
                  </a:lnTo>
                  <a:lnTo>
                    <a:pt x="429964" y="1354484"/>
                  </a:lnTo>
                  <a:lnTo>
                    <a:pt x="388495" y="1335389"/>
                  </a:lnTo>
                  <a:lnTo>
                    <a:pt x="348544" y="1313744"/>
                  </a:lnTo>
                  <a:lnTo>
                    <a:pt x="310213" y="1289651"/>
                  </a:lnTo>
                  <a:lnTo>
                    <a:pt x="273606" y="1263214"/>
                  </a:lnTo>
                  <a:lnTo>
                    <a:pt x="238827" y="1234536"/>
                  </a:lnTo>
                  <a:lnTo>
                    <a:pt x="205978" y="1203721"/>
                  </a:lnTo>
                  <a:lnTo>
                    <a:pt x="175163" y="1170872"/>
                  </a:lnTo>
                  <a:lnTo>
                    <a:pt x="146485" y="1136093"/>
                  </a:lnTo>
                  <a:lnTo>
                    <a:pt x="120048" y="1099486"/>
                  </a:lnTo>
                  <a:lnTo>
                    <a:pt x="95955" y="1061155"/>
                  </a:lnTo>
                  <a:lnTo>
                    <a:pt x="74310" y="1021204"/>
                  </a:lnTo>
                  <a:lnTo>
                    <a:pt x="55215" y="979735"/>
                  </a:lnTo>
                  <a:lnTo>
                    <a:pt x="38774" y="936853"/>
                  </a:lnTo>
                  <a:lnTo>
                    <a:pt x="25091" y="892660"/>
                  </a:lnTo>
                  <a:lnTo>
                    <a:pt x="14268" y="847259"/>
                  </a:lnTo>
                  <a:lnTo>
                    <a:pt x="6410" y="800755"/>
                  </a:lnTo>
                  <a:lnTo>
                    <a:pt x="1619" y="753251"/>
                  </a:lnTo>
                  <a:lnTo>
                    <a:pt x="0" y="704850"/>
                  </a:lnTo>
                  <a:lnTo>
                    <a:pt x="1619" y="656448"/>
                  </a:lnTo>
                  <a:lnTo>
                    <a:pt x="6410" y="608944"/>
                  </a:lnTo>
                  <a:lnTo>
                    <a:pt x="14268" y="562440"/>
                  </a:lnTo>
                  <a:lnTo>
                    <a:pt x="25091" y="517039"/>
                  </a:lnTo>
                  <a:lnTo>
                    <a:pt x="38774" y="472846"/>
                  </a:lnTo>
                  <a:lnTo>
                    <a:pt x="55215" y="429964"/>
                  </a:lnTo>
                  <a:lnTo>
                    <a:pt x="74310" y="388495"/>
                  </a:lnTo>
                  <a:lnTo>
                    <a:pt x="95955" y="348544"/>
                  </a:lnTo>
                  <a:lnTo>
                    <a:pt x="120048" y="310213"/>
                  </a:lnTo>
                  <a:lnTo>
                    <a:pt x="146485" y="273606"/>
                  </a:lnTo>
                  <a:lnTo>
                    <a:pt x="175163" y="238827"/>
                  </a:lnTo>
                  <a:lnTo>
                    <a:pt x="205978" y="205978"/>
                  </a:lnTo>
                  <a:lnTo>
                    <a:pt x="238827" y="175163"/>
                  </a:lnTo>
                  <a:lnTo>
                    <a:pt x="273606" y="146485"/>
                  </a:lnTo>
                  <a:lnTo>
                    <a:pt x="310213" y="120048"/>
                  </a:lnTo>
                  <a:lnTo>
                    <a:pt x="348544" y="95955"/>
                  </a:lnTo>
                  <a:lnTo>
                    <a:pt x="388495" y="74310"/>
                  </a:lnTo>
                  <a:lnTo>
                    <a:pt x="429964" y="55215"/>
                  </a:lnTo>
                  <a:lnTo>
                    <a:pt x="472846" y="38774"/>
                  </a:lnTo>
                  <a:lnTo>
                    <a:pt x="517039" y="25091"/>
                  </a:lnTo>
                  <a:lnTo>
                    <a:pt x="562440" y="14268"/>
                  </a:lnTo>
                  <a:lnTo>
                    <a:pt x="608944" y="6410"/>
                  </a:lnTo>
                  <a:lnTo>
                    <a:pt x="656448" y="1619"/>
                  </a:lnTo>
                  <a:lnTo>
                    <a:pt x="704849" y="0"/>
                  </a:lnTo>
                  <a:lnTo>
                    <a:pt x="753251" y="1619"/>
                  </a:lnTo>
                  <a:lnTo>
                    <a:pt x="800755" y="6410"/>
                  </a:lnTo>
                  <a:lnTo>
                    <a:pt x="847259" y="14268"/>
                  </a:lnTo>
                  <a:lnTo>
                    <a:pt x="892660" y="25091"/>
                  </a:lnTo>
                  <a:lnTo>
                    <a:pt x="936853" y="38774"/>
                  </a:lnTo>
                  <a:lnTo>
                    <a:pt x="979735" y="55215"/>
                  </a:lnTo>
                  <a:lnTo>
                    <a:pt x="1021204" y="74310"/>
                  </a:lnTo>
                  <a:lnTo>
                    <a:pt x="1061155" y="95955"/>
                  </a:lnTo>
                  <a:lnTo>
                    <a:pt x="1099486" y="120048"/>
                  </a:lnTo>
                  <a:lnTo>
                    <a:pt x="1136093" y="146485"/>
                  </a:lnTo>
                  <a:lnTo>
                    <a:pt x="1170872" y="175163"/>
                  </a:lnTo>
                  <a:lnTo>
                    <a:pt x="1203721" y="205978"/>
                  </a:lnTo>
                  <a:lnTo>
                    <a:pt x="1234536" y="238827"/>
                  </a:lnTo>
                  <a:lnTo>
                    <a:pt x="1263214" y="273606"/>
                  </a:lnTo>
                  <a:lnTo>
                    <a:pt x="1289651" y="310213"/>
                  </a:lnTo>
                  <a:lnTo>
                    <a:pt x="1313744" y="348544"/>
                  </a:lnTo>
                  <a:lnTo>
                    <a:pt x="1335389" y="388495"/>
                  </a:lnTo>
                  <a:lnTo>
                    <a:pt x="1354484" y="429964"/>
                  </a:lnTo>
                  <a:lnTo>
                    <a:pt x="1370925" y="472846"/>
                  </a:lnTo>
                  <a:lnTo>
                    <a:pt x="1384608" y="517039"/>
                  </a:lnTo>
                  <a:lnTo>
                    <a:pt x="1395431" y="562440"/>
                  </a:lnTo>
                  <a:lnTo>
                    <a:pt x="1403289" y="608944"/>
                  </a:lnTo>
                  <a:lnTo>
                    <a:pt x="1408080" y="656448"/>
                  </a:lnTo>
                  <a:lnTo>
                    <a:pt x="1409699" y="704850"/>
                  </a:lnTo>
                  <a:lnTo>
                    <a:pt x="1408080" y="753251"/>
                  </a:lnTo>
                  <a:lnTo>
                    <a:pt x="1403289" y="800755"/>
                  </a:lnTo>
                  <a:lnTo>
                    <a:pt x="1395431" y="847259"/>
                  </a:lnTo>
                  <a:lnTo>
                    <a:pt x="1384608" y="892660"/>
                  </a:lnTo>
                  <a:lnTo>
                    <a:pt x="1370925" y="936853"/>
                  </a:lnTo>
                  <a:lnTo>
                    <a:pt x="1354484" y="979735"/>
                  </a:lnTo>
                  <a:lnTo>
                    <a:pt x="1335389" y="1021204"/>
                  </a:lnTo>
                  <a:lnTo>
                    <a:pt x="1313744" y="1061155"/>
                  </a:lnTo>
                  <a:lnTo>
                    <a:pt x="1289651" y="1099486"/>
                  </a:lnTo>
                  <a:lnTo>
                    <a:pt x="1263214" y="1136093"/>
                  </a:lnTo>
                  <a:lnTo>
                    <a:pt x="1234536" y="1170872"/>
                  </a:lnTo>
                  <a:lnTo>
                    <a:pt x="1203721" y="1203721"/>
                  </a:lnTo>
                  <a:lnTo>
                    <a:pt x="1170872" y="1234536"/>
                  </a:lnTo>
                  <a:lnTo>
                    <a:pt x="1136093" y="1263214"/>
                  </a:lnTo>
                  <a:lnTo>
                    <a:pt x="1099486" y="1289651"/>
                  </a:lnTo>
                  <a:lnTo>
                    <a:pt x="1061155" y="1313744"/>
                  </a:lnTo>
                  <a:lnTo>
                    <a:pt x="1021204" y="1335389"/>
                  </a:lnTo>
                  <a:lnTo>
                    <a:pt x="979735" y="1354484"/>
                  </a:lnTo>
                  <a:lnTo>
                    <a:pt x="936853" y="1370925"/>
                  </a:lnTo>
                  <a:lnTo>
                    <a:pt x="892660" y="1384608"/>
                  </a:lnTo>
                  <a:lnTo>
                    <a:pt x="847259" y="1395431"/>
                  </a:lnTo>
                  <a:lnTo>
                    <a:pt x="800755" y="1403289"/>
                  </a:lnTo>
                  <a:lnTo>
                    <a:pt x="753251" y="1408080"/>
                  </a:lnTo>
                  <a:lnTo>
                    <a:pt x="704849" y="1409700"/>
                  </a:lnTo>
                  <a:close/>
                </a:path>
              </a:pathLst>
            </a:custGeom>
            <a:solidFill>
              <a:srgbClr val="2F79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27629" y="3260623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0" y="704850"/>
                  </a:moveTo>
                  <a:lnTo>
                    <a:pt x="1619" y="656448"/>
                  </a:lnTo>
                  <a:lnTo>
                    <a:pt x="6410" y="608944"/>
                  </a:lnTo>
                  <a:lnTo>
                    <a:pt x="14268" y="562440"/>
                  </a:lnTo>
                  <a:lnTo>
                    <a:pt x="25091" y="517039"/>
                  </a:lnTo>
                  <a:lnTo>
                    <a:pt x="38774" y="472846"/>
                  </a:lnTo>
                  <a:lnTo>
                    <a:pt x="55215" y="429964"/>
                  </a:lnTo>
                  <a:lnTo>
                    <a:pt x="74310" y="388495"/>
                  </a:lnTo>
                  <a:lnTo>
                    <a:pt x="95955" y="348544"/>
                  </a:lnTo>
                  <a:lnTo>
                    <a:pt x="120048" y="310213"/>
                  </a:lnTo>
                  <a:lnTo>
                    <a:pt x="146485" y="273606"/>
                  </a:lnTo>
                  <a:lnTo>
                    <a:pt x="175163" y="238827"/>
                  </a:lnTo>
                  <a:lnTo>
                    <a:pt x="205978" y="205978"/>
                  </a:lnTo>
                  <a:lnTo>
                    <a:pt x="238827" y="175163"/>
                  </a:lnTo>
                  <a:lnTo>
                    <a:pt x="273606" y="146485"/>
                  </a:lnTo>
                  <a:lnTo>
                    <a:pt x="310213" y="120048"/>
                  </a:lnTo>
                  <a:lnTo>
                    <a:pt x="348544" y="95955"/>
                  </a:lnTo>
                  <a:lnTo>
                    <a:pt x="388495" y="74310"/>
                  </a:lnTo>
                  <a:lnTo>
                    <a:pt x="429964" y="55215"/>
                  </a:lnTo>
                  <a:lnTo>
                    <a:pt x="472846" y="38774"/>
                  </a:lnTo>
                  <a:lnTo>
                    <a:pt x="517039" y="25091"/>
                  </a:lnTo>
                  <a:lnTo>
                    <a:pt x="562440" y="14268"/>
                  </a:lnTo>
                  <a:lnTo>
                    <a:pt x="608944" y="6410"/>
                  </a:lnTo>
                  <a:lnTo>
                    <a:pt x="656448" y="1619"/>
                  </a:lnTo>
                  <a:lnTo>
                    <a:pt x="704849" y="0"/>
                  </a:lnTo>
                  <a:lnTo>
                    <a:pt x="753251" y="1619"/>
                  </a:lnTo>
                  <a:lnTo>
                    <a:pt x="800755" y="6410"/>
                  </a:lnTo>
                  <a:lnTo>
                    <a:pt x="847259" y="14268"/>
                  </a:lnTo>
                  <a:lnTo>
                    <a:pt x="892660" y="25091"/>
                  </a:lnTo>
                  <a:lnTo>
                    <a:pt x="936853" y="38774"/>
                  </a:lnTo>
                  <a:lnTo>
                    <a:pt x="979735" y="55215"/>
                  </a:lnTo>
                  <a:lnTo>
                    <a:pt x="1021204" y="74310"/>
                  </a:lnTo>
                  <a:lnTo>
                    <a:pt x="1061155" y="95955"/>
                  </a:lnTo>
                  <a:lnTo>
                    <a:pt x="1099486" y="120048"/>
                  </a:lnTo>
                  <a:lnTo>
                    <a:pt x="1136093" y="146485"/>
                  </a:lnTo>
                  <a:lnTo>
                    <a:pt x="1170872" y="175163"/>
                  </a:lnTo>
                  <a:lnTo>
                    <a:pt x="1203721" y="205978"/>
                  </a:lnTo>
                  <a:lnTo>
                    <a:pt x="1234536" y="238827"/>
                  </a:lnTo>
                  <a:lnTo>
                    <a:pt x="1263214" y="273606"/>
                  </a:lnTo>
                  <a:lnTo>
                    <a:pt x="1289651" y="310213"/>
                  </a:lnTo>
                  <a:lnTo>
                    <a:pt x="1313744" y="348544"/>
                  </a:lnTo>
                  <a:lnTo>
                    <a:pt x="1335389" y="388495"/>
                  </a:lnTo>
                  <a:lnTo>
                    <a:pt x="1354484" y="429964"/>
                  </a:lnTo>
                  <a:lnTo>
                    <a:pt x="1370925" y="472846"/>
                  </a:lnTo>
                  <a:lnTo>
                    <a:pt x="1384608" y="517039"/>
                  </a:lnTo>
                  <a:lnTo>
                    <a:pt x="1395431" y="562440"/>
                  </a:lnTo>
                  <a:lnTo>
                    <a:pt x="1403289" y="608944"/>
                  </a:lnTo>
                  <a:lnTo>
                    <a:pt x="1408080" y="656448"/>
                  </a:lnTo>
                  <a:lnTo>
                    <a:pt x="1409699" y="704850"/>
                  </a:lnTo>
                  <a:lnTo>
                    <a:pt x="1408080" y="753251"/>
                  </a:lnTo>
                  <a:lnTo>
                    <a:pt x="1403289" y="800755"/>
                  </a:lnTo>
                  <a:lnTo>
                    <a:pt x="1395431" y="847259"/>
                  </a:lnTo>
                  <a:lnTo>
                    <a:pt x="1384608" y="892660"/>
                  </a:lnTo>
                  <a:lnTo>
                    <a:pt x="1370925" y="936853"/>
                  </a:lnTo>
                  <a:lnTo>
                    <a:pt x="1354484" y="979735"/>
                  </a:lnTo>
                  <a:lnTo>
                    <a:pt x="1335389" y="1021204"/>
                  </a:lnTo>
                  <a:lnTo>
                    <a:pt x="1313744" y="1061155"/>
                  </a:lnTo>
                  <a:lnTo>
                    <a:pt x="1289651" y="1099486"/>
                  </a:lnTo>
                  <a:lnTo>
                    <a:pt x="1263214" y="1136093"/>
                  </a:lnTo>
                  <a:lnTo>
                    <a:pt x="1234536" y="1170872"/>
                  </a:lnTo>
                  <a:lnTo>
                    <a:pt x="1203721" y="1203721"/>
                  </a:lnTo>
                  <a:lnTo>
                    <a:pt x="1170872" y="1234536"/>
                  </a:lnTo>
                  <a:lnTo>
                    <a:pt x="1136093" y="1263214"/>
                  </a:lnTo>
                  <a:lnTo>
                    <a:pt x="1099486" y="1289651"/>
                  </a:lnTo>
                  <a:lnTo>
                    <a:pt x="1061155" y="1313744"/>
                  </a:lnTo>
                  <a:lnTo>
                    <a:pt x="1021204" y="1335389"/>
                  </a:lnTo>
                  <a:lnTo>
                    <a:pt x="979735" y="1354484"/>
                  </a:lnTo>
                  <a:lnTo>
                    <a:pt x="936853" y="1370925"/>
                  </a:lnTo>
                  <a:lnTo>
                    <a:pt x="892660" y="1384608"/>
                  </a:lnTo>
                  <a:lnTo>
                    <a:pt x="847259" y="1395431"/>
                  </a:lnTo>
                  <a:lnTo>
                    <a:pt x="800755" y="1403289"/>
                  </a:lnTo>
                  <a:lnTo>
                    <a:pt x="753251" y="1408080"/>
                  </a:lnTo>
                  <a:lnTo>
                    <a:pt x="704849" y="1409700"/>
                  </a:lnTo>
                  <a:lnTo>
                    <a:pt x="656448" y="1408080"/>
                  </a:lnTo>
                  <a:lnTo>
                    <a:pt x="608944" y="1403289"/>
                  </a:lnTo>
                  <a:lnTo>
                    <a:pt x="562440" y="1395431"/>
                  </a:lnTo>
                  <a:lnTo>
                    <a:pt x="517039" y="1384608"/>
                  </a:lnTo>
                  <a:lnTo>
                    <a:pt x="472846" y="1370925"/>
                  </a:lnTo>
                  <a:lnTo>
                    <a:pt x="429964" y="1354484"/>
                  </a:lnTo>
                  <a:lnTo>
                    <a:pt x="388495" y="1335389"/>
                  </a:lnTo>
                  <a:lnTo>
                    <a:pt x="348544" y="1313744"/>
                  </a:lnTo>
                  <a:lnTo>
                    <a:pt x="310213" y="1289651"/>
                  </a:lnTo>
                  <a:lnTo>
                    <a:pt x="273606" y="1263214"/>
                  </a:lnTo>
                  <a:lnTo>
                    <a:pt x="238827" y="1234536"/>
                  </a:lnTo>
                  <a:lnTo>
                    <a:pt x="205978" y="1203721"/>
                  </a:lnTo>
                  <a:lnTo>
                    <a:pt x="175163" y="1170872"/>
                  </a:lnTo>
                  <a:lnTo>
                    <a:pt x="146485" y="1136093"/>
                  </a:lnTo>
                  <a:lnTo>
                    <a:pt x="120048" y="1099486"/>
                  </a:lnTo>
                  <a:lnTo>
                    <a:pt x="95955" y="1061155"/>
                  </a:lnTo>
                  <a:lnTo>
                    <a:pt x="74310" y="1021204"/>
                  </a:lnTo>
                  <a:lnTo>
                    <a:pt x="55215" y="979735"/>
                  </a:lnTo>
                  <a:lnTo>
                    <a:pt x="38774" y="936853"/>
                  </a:lnTo>
                  <a:lnTo>
                    <a:pt x="25091" y="892660"/>
                  </a:lnTo>
                  <a:lnTo>
                    <a:pt x="14268" y="847259"/>
                  </a:lnTo>
                  <a:lnTo>
                    <a:pt x="6410" y="800755"/>
                  </a:lnTo>
                  <a:lnTo>
                    <a:pt x="1619" y="753251"/>
                  </a:lnTo>
                  <a:lnTo>
                    <a:pt x="0" y="704850"/>
                  </a:lnTo>
                  <a:close/>
                </a:path>
              </a:pathLst>
            </a:custGeom>
            <a:ln w="3175">
              <a:solidFill>
                <a:srgbClr val="2F7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68807" y="3227730"/>
              <a:ext cx="2447925" cy="2447925"/>
            </a:xfrm>
            <a:custGeom>
              <a:avLst/>
              <a:gdLst/>
              <a:ahLst/>
              <a:cxnLst/>
              <a:rect l="l" t="t" r="r" b="b"/>
              <a:pathLst>
                <a:path w="2447925" h="2447925">
                  <a:moveTo>
                    <a:pt x="0" y="1219200"/>
                  </a:moveTo>
                  <a:lnTo>
                    <a:pt x="917" y="1171126"/>
                  </a:lnTo>
                  <a:lnTo>
                    <a:pt x="3649" y="1123540"/>
                  </a:lnTo>
                  <a:lnTo>
                    <a:pt x="8160" y="1076474"/>
                  </a:lnTo>
                  <a:lnTo>
                    <a:pt x="14419" y="1029960"/>
                  </a:lnTo>
                  <a:lnTo>
                    <a:pt x="22392" y="984033"/>
                  </a:lnTo>
                  <a:lnTo>
                    <a:pt x="32046" y="938726"/>
                  </a:lnTo>
                  <a:lnTo>
                    <a:pt x="43347" y="894071"/>
                  </a:lnTo>
                  <a:lnTo>
                    <a:pt x="56263" y="850101"/>
                  </a:lnTo>
                  <a:lnTo>
                    <a:pt x="70760" y="806851"/>
                  </a:lnTo>
                  <a:lnTo>
                    <a:pt x="86805" y="764353"/>
                  </a:lnTo>
                  <a:lnTo>
                    <a:pt x="104366" y="722640"/>
                  </a:lnTo>
                  <a:lnTo>
                    <a:pt x="123408" y="681745"/>
                  </a:lnTo>
                  <a:lnTo>
                    <a:pt x="143899" y="641702"/>
                  </a:lnTo>
                  <a:lnTo>
                    <a:pt x="165805" y="602544"/>
                  </a:lnTo>
                  <a:lnTo>
                    <a:pt x="189094" y="564304"/>
                  </a:lnTo>
                  <a:lnTo>
                    <a:pt x="213731" y="527015"/>
                  </a:lnTo>
                  <a:lnTo>
                    <a:pt x="239685" y="490710"/>
                  </a:lnTo>
                  <a:lnTo>
                    <a:pt x="266922" y="455422"/>
                  </a:lnTo>
                  <a:lnTo>
                    <a:pt x="295408" y="421185"/>
                  </a:lnTo>
                  <a:lnTo>
                    <a:pt x="325110" y="388032"/>
                  </a:lnTo>
                  <a:lnTo>
                    <a:pt x="355996" y="355996"/>
                  </a:lnTo>
                  <a:lnTo>
                    <a:pt x="388032" y="325110"/>
                  </a:lnTo>
                  <a:lnTo>
                    <a:pt x="421185" y="295408"/>
                  </a:lnTo>
                  <a:lnTo>
                    <a:pt x="455422" y="266922"/>
                  </a:lnTo>
                  <a:lnTo>
                    <a:pt x="490710" y="239685"/>
                  </a:lnTo>
                  <a:lnTo>
                    <a:pt x="527015" y="213731"/>
                  </a:lnTo>
                  <a:lnTo>
                    <a:pt x="564304" y="189094"/>
                  </a:lnTo>
                  <a:lnTo>
                    <a:pt x="602544" y="165805"/>
                  </a:lnTo>
                  <a:lnTo>
                    <a:pt x="641702" y="143899"/>
                  </a:lnTo>
                  <a:lnTo>
                    <a:pt x="681745" y="123408"/>
                  </a:lnTo>
                  <a:lnTo>
                    <a:pt x="722640" y="104366"/>
                  </a:lnTo>
                  <a:lnTo>
                    <a:pt x="764353" y="86805"/>
                  </a:lnTo>
                  <a:lnTo>
                    <a:pt x="806851" y="70760"/>
                  </a:lnTo>
                  <a:lnTo>
                    <a:pt x="850101" y="56263"/>
                  </a:lnTo>
                  <a:lnTo>
                    <a:pt x="894071" y="43347"/>
                  </a:lnTo>
                  <a:lnTo>
                    <a:pt x="938726" y="32046"/>
                  </a:lnTo>
                  <a:lnTo>
                    <a:pt x="984033" y="22392"/>
                  </a:lnTo>
                  <a:lnTo>
                    <a:pt x="1029960" y="14419"/>
                  </a:lnTo>
                  <a:lnTo>
                    <a:pt x="1076474" y="8160"/>
                  </a:lnTo>
                  <a:lnTo>
                    <a:pt x="1123540" y="3649"/>
                  </a:lnTo>
                  <a:lnTo>
                    <a:pt x="1171126" y="917"/>
                  </a:lnTo>
                  <a:lnTo>
                    <a:pt x="1219200" y="0"/>
                  </a:lnTo>
                  <a:lnTo>
                    <a:pt x="1267288" y="917"/>
                  </a:lnTo>
                  <a:lnTo>
                    <a:pt x="1314922" y="3649"/>
                  </a:lnTo>
                  <a:lnTo>
                    <a:pt x="1362064" y="8160"/>
                  </a:lnTo>
                  <a:lnTo>
                    <a:pt x="1408681" y="14419"/>
                  </a:lnTo>
                  <a:lnTo>
                    <a:pt x="1454738" y="22392"/>
                  </a:lnTo>
                  <a:lnTo>
                    <a:pt x="1500201" y="32046"/>
                  </a:lnTo>
                  <a:lnTo>
                    <a:pt x="1545034" y="43347"/>
                  </a:lnTo>
                  <a:lnTo>
                    <a:pt x="1589203" y="56263"/>
                  </a:lnTo>
                  <a:lnTo>
                    <a:pt x="1632673" y="70760"/>
                  </a:lnTo>
                  <a:lnTo>
                    <a:pt x="1675409" y="86805"/>
                  </a:lnTo>
                  <a:lnTo>
                    <a:pt x="1717377" y="104366"/>
                  </a:lnTo>
                  <a:lnTo>
                    <a:pt x="1758542" y="123408"/>
                  </a:lnTo>
                  <a:lnTo>
                    <a:pt x="1798870" y="143899"/>
                  </a:lnTo>
                  <a:lnTo>
                    <a:pt x="1838325" y="165805"/>
                  </a:lnTo>
                  <a:lnTo>
                    <a:pt x="1876872" y="189094"/>
                  </a:lnTo>
                  <a:lnTo>
                    <a:pt x="1914478" y="213731"/>
                  </a:lnTo>
                  <a:lnTo>
                    <a:pt x="1951108" y="239685"/>
                  </a:lnTo>
                  <a:lnTo>
                    <a:pt x="1986726" y="266922"/>
                  </a:lnTo>
                  <a:lnTo>
                    <a:pt x="2021298" y="295408"/>
                  </a:lnTo>
                  <a:lnTo>
                    <a:pt x="2054789" y="325110"/>
                  </a:lnTo>
                  <a:lnTo>
                    <a:pt x="2087165" y="355996"/>
                  </a:lnTo>
                  <a:lnTo>
                    <a:pt x="2118391" y="388032"/>
                  </a:lnTo>
                  <a:lnTo>
                    <a:pt x="2148432" y="421185"/>
                  </a:lnTo>
                  <a:lnTo>
                    <a:pt x="2177253" y="455422"/>
                  </a:lnTo>
                  <a:lnTo>
                    <a:pt x="2204821" y="490710"/>
                  </a:lnTo>
                  <a:lnTo>
                    <a:pt x="2231099" y="527015"/>
                  </a:lnTo>
                  <a:lnTo>
                    <a:pt x="2256053" y="564304"/>
                  </a:lnTo>
                  <a:lnTo>
                    <a:pt x="2279650" y="602544"/>
                  </a:lnTo>
                  <a:lnTo>
                    <a:pt x="2301853" y="641702"/>
                  </a:lnTo>
                  <a:lnTo>
                    <a:pt x="2322628" y="681745"/>
                  </a:lnTo>
                  <a:lnTo>
                    <a:pt x="2341940" y="722640"/>
                  </a:lnTo>
                  <a:lnTo>
                    <a:pt x="2359756" y="764353"/>
                  </a:lnTo>
                  <a:lnTo>
                    <a:pt x="2376039" y="806851"/>
                  </a:lnTo>
                  <a:lnTo>
                    <a:pt x="2390756" y="850101"/>
                  </a:lnTo>
                  <a:lnTo>
                    <a:pt x="2403871" y="894071"/>
                  </a:lnTo>
                  <a:lnTo>
                    <a:pt x="2415351" y="938726"/>
                  </a:lnTo>
                  <a:lnTo>
                    <a:pt x="2425159" y="984033"/>
                  </a:lnTo>
                  <a:lnTo>
                    <a:pt x="2433262" y="1029960"/>
                  </a:lnTo>
                  <a:lnTo>
                    <a:pt x="2439625" y="1076474"/>
                  </a:lnTo>
                  <a:lnTo>
                    <a:pt x="2444213" y="1123540"/>
                  </a:lnTo>
                  <a:lnTo>
                    <a:pt x="2446991" y="1171126"/>
                  </a:lnTo>
                  <a:lnTo>
                    <a:pt x="2447925" y="1219200"/>
                  </a:lnTo>
                  <a:lnTo>
                    <a:pt x="2446991" y="1267288"/>
                  </a:lnTo>
                  <a:lnTo>
                    <a:pt x="2444213" y="1314922"/>
                  </a:lnTo>
                  <a:lnTo>
                    <a:pt x="2439625" y="1362064"/>
                  </a:lnTo>
                  <a:lnTo>
                    <a:pt x="2433262" y="1408681"/>
                  </a:lnTo>
                  <a:lnTo>
                    <a:pt x="2425159" y="1454738"/>
                  </a:lnTo>
                  <a:lnTo>
                    <a:pt x="2415351" y="1500201"/>
                  </a:lnTo>
                  <a:lnTo>
                    <a:pt x="2403871" y="1545034"/>
                  </a:lnTo>
                  <a:lnTo>
                    <a:pt x="2390756" y="1589203"/>
                  </a:lnTo>
                  <a:lnTo>
                    <a:pt x="2376039" y="1632673"/>
                  </a:lnTo>
                  <a:lnTo>
                    <a:pt x="2359756" y="1675409"/>
                  </a:lnTo>
                  <a:lnTo>
                    <a:pt x="2341940" y="1717377"/>
                  </a:lnTo>
                  <a:lnTo>
                    <a:pt x="2322628" y="1758542"/>
                  </a:lnTo>
                  <a:lnTo>
                    <a:pt x="2301853" y="1798870"/>
                  </a:lnTo>
                  <a:lnTo>
                    <a:pt x="2279650" y="1838325"/>
                  </a:lnTo>
                  <a:lnTo>
                    <a:pt x="2256053" y="1876872"/>
                  </a:lnTo>
                  <a:lnTo>
                    <a:pt x="2231099" y="1914478"/>
                  </a:lnTo>
                  <a:lnTo>
                    <a:pt x="2204821" y="1951108"/>
                  </a:lnTo>
                  <a:lnTo>
                    <a:pt x="2177253" y="1986726"/>
                  </a:lnTo>
                  <a:lnTo>
                    <a:pt x="2148432" y="2021298"/>
                  </a:lnTo>
                  <a:lnTo>
                    <a:pt x="2118391" y="2054789"/>
                  </a:lnTo>
                  <a:lnTo>
                    <a:pt x="2087165" y="2087165"/>
                  </a:lnTo>
                  <a:lnTo>
                    <a:pt x="2054789" y="2118391"/>
                  </a:lnTo>
                  <a:lnTo>
                    <a:pt x="2021298" y="2148432"/>
                  </a:lnTo>
                  <a:lnTo>
                    <a:pt x="1986726" y="2177253"/>
                  </a:lnTo>
                  <a:lnTo>
                    <a:pt x="1951108" y="2204821"/>
                  </a:lnTo>
                  <a:lnTo>
                    <a:pt x="1914478" y="2231099"/>
                  </a:lnTo>
                  <a:lnTo>
                    <a:pt x="1876872" y="2256053"/>
                  </a:lnTo>
                  <a:lnTo>
                    <a:pt x="1838325" y="2279650"/>
                  </a:lnTo>
                  <a:lnTo>
                    <a:pt x="1798870" y="2301853"/>
                  </a:lnTo>
                  <a:lnTo>
                    <a:pt x="1758542" y="2322628"/>
                  </a:lnTo>
                  <a:lnTo>
                    <a:pt x="1717377" y="2341940"/>
                  </a:lnTo>
                  <a:lnTo>
                    <a:pt x="1675409" y="2359756"/>
                  </a:lnTo>
                  <a:lnTo>
                    <a:pt x="1632673" y="2376039"/>
                  </a:lnTo>
                  <a:lnTo>
                    <a:pt x="1589203" y="2390756"/>
                  </a:lnTo>
                  <a:lnTo>
                    <a:pt x="1545034" y="2403871"/>
                  </a:lnTo>
                  <a:lnTo>
                    <a:pt x="1500201" y="2415351"/>
                  </a:lnTo>
                  <a:lnTo>
                    <a:pt x="1454738" y="2425159"/>
                  </a:lnTo>
                  <a:lnTo>
                    <a:pt x="1408681" y="2433262"/>
                  </a:lnTo>
                  <a:lnTo>
                    <a:pt x="1362064" y="2439625"/>
                  </a:lnTo>
                  <a:lnTo>
                    <a:pt x="1314922" y="2444213"/>
                  </a:lnTo>
                  <a:lnTo>
                    <a:pt x="1267288" y="2446991"/>
                  </a:lnTo>
                  <a:lnTo>
                    <a:pt x="1219200" y="2447925"/>
                  </a:lnTo>
                  <a:lnTo>
                    <a:pt x="1171126" y="2446991"/>
                  </a:lnTo>
                  <a:lnTo>
                    <a:pt x="1123540" y="2444213"/>
                  </a:lnTo>
                  <a:lnTo>
                    <a:pt x="1076474" y="2439625"/>
                  </a:lnTo>
                  <a:lnTo>
                    <a:pt x="1029960" y="2433262"/>
                  </a:lnTo>
                  <a:lnTo>
                    <a:pt x="984033" y="2425159"/>
                  </a:lnTo>
                  <a:lnTo>
                    <a:pt x="938726" y="2415351"/>
                  </a:lnTo>
                  <a:lnTo>
                    <a:pt x="894071" y="2403871"/>
                  </a:lnTo>
                  <a:lnTo>
                    <a:pt x="850101" y="2390756"/>
                  </a:lnTo>
                  <a:lnTo>
                    <a:pt x="806851" y="2376039"/>
                  </a:lnTo>
                  <a:lnTo>
                    <a:pt x="764353" y="2359756"/>
                  </a:lnTo>
                  <a:lnTo>
                    <a:pt x="722640" y="2341940"/>
                  </a:lnTo>
                  <a:lnTo>
                    <a:pt x="681745" y="2322628"/>
                  </a:lnTo>
                  <a:lnTo>
                    <a:pt x="641702" y="2301853"/>
                  </a:lnTo>
                  <a:lnTo>
                    <a:pt x="602544" y="2279650"/>
                  </a:lnTo>
                  <a:lnTo>
                    <a:pt x="564304" y="2256053"/>
                  </a:lnTo>
                  <a:lnTo>
                    <a:pt x="527015" y="2231099"/>
                  </a:lnTo>
                  <a:lnTo>
                    <a:pt x="490710" y="2204821"/>
                  </a:lnTo>
                  <a:lnTo>
                    <a:pt x="455422" y="2177253"/>
                  </a:lnTo>
                  <a:lnTo>
                    <a:pt x="421185" y="2148432"/>
                  </a:lnTo>
                  <a:lnTo>
                    <a:pt x="388032" y="2118391"/>
                  </a:lnTo>
                  <a:lnTo>
                    <a:pt x="355996" y="2087165"/>
                  </a:lnTo>
                  <a:lnTo>
                    <a:pt x="325110" y="2054789"/>
                  </a:lnTo>
                  <a:lnTo>
                    <a:pt x="295408" y="2021298"/>
                  </a:lnTo>
                  <a:lnTo>
                    <a:pt x="266922" y="1986726"/>
                  </a:lnTo>
                  <a:lnTo>
                    <a:pt x="239685" y="1951108"/>
                  </a:lnTo>
                  <a:lnTo>
                    <a:pt x="213731" y="1914478"/>
                  </a:lnTo>
                  <a:lnTo>
                    <a:pt x="189094" y="1876872"/>
                  </a:lnTo>
                  <a:lnTo>
                    <a:pt x="165805" y="1838325"/>
                  </a:lnTo>
                  <a:lnTo>
                    <a:pt x="143899" y="1798870"/>
                  </a:lnTo>
                  <a:lnTo>
                    <a:pt x="123408" y="1758542"/>
                  </a:lnTo>
                  <a:lnTo>
                    <a:pt x="104366" y="1717377"/>
                  </a:lnTo>
                  <a:lnTo>
                    <a:pt x="86805" y="1675409"/>
                  </a:lnTo>
                  <a:lnTo>
                    <a:pt x="70760" y="1632673"/>
                  </a:lnTo>
                  <a:lnTo>
                    <a:pt x="56263" y="1589203"/>
                  </a:lnTo>
                  <a:lnTo>
                    <a:pt x="43347" y="1545034"/>
                  </a:lnTo>
                  <a:lnTo>
                    <a:pt x="32046" y="1500201"/>
                  </a:lnTo>
                  <a:lnTo>
                    <a:pt x="22392" y="1454738"/>
                  </a:lnTo>
                  <a:lnTo>
                    <a:pt x="14419" y="1408681"/>
                  </a:lnTo>
                  <a:lnTo>
                    <a:pt x="8160" y="1362064"/>
                  </a:lnTo>
                  <a:lnTo>
                    <a:pt x="3649" y="1314922"/>
                  </a:lnTo>
                  <a:lnTo>
                    <a:pt x="917" y="1267288"/>
                  </a:lnTo>
                  <a:lnTo>
                    <a:pt x="0" y="121920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61275" y="3320554"/>
              <a:ext cx="2257425" cy="2257425"/>
            </a:xfrm>
            <a:custGeom>
              <a:avLst/>
              <a:gdLst/>
              <a:ahLst/>
              <a:cxnLst/>
              <a:rect l="l" t="t" r="r" b="b"/>
              <a:pathLst>
                <a:path w="2257425" h="2257425">
                  <a:moveTo>
                    <a:pt x="1133475" y="2257425"/>
                  </a:moveTo>
                  <a:lnTo>
                    <a:pt x="1085367" y="2256435"/>
                  </a:lnTo>
                  <a:lnTo>
                    <a:pt x="1037787" y="2253494"/>
                  </a:lnTo>
                  <a:lnTo>
                    <a:pt x="990773" y="2248641"/>
                  </a:lnTo>
                  <a:lnTo>
                    <a:pt x="944362" y="2241914"/>
                  </a:lnTo>
                  <a:lnTo>
                    <a:pt x="898595" y="2233355"/>
                  </a:lnTo>
                  <a:lnTo>
                    <a:pt x="853508" y="2223001"/>
                  </a:lnTo>
                  <a:lnTo>
                    <a:pt x="809141" y="2210893"/>
                  </a:lnTo>
                  <a:lnTo>
                    <a:pt x="765532" y="2197070"/>
                  </a:lnTo>
                  <a:lnTo>
                    <a:pt x="722720" y="2181571"/>
                  </a:lnTo>
                  <a:lnTo>
                    <a:pt x="680744" y="2164437"/>
                  </a:lnTo>
                  <a:lnTo>
                    <a:pt x="639641" y="2145706"/>
                  </a:lnTo>
                  <a:lnTo>
                    <a:pt x="599450" y="2125418"/>
                  </a:lnTo>
                  <a:lnTo>
                    <a:pt x="560211" y="2103613"/>
                  </a:lnTo>
                  <a:lnTo>
                    <a:pt x="521960" y="2080330"/>
                  </a:lnTo>
                  <a:lnTo>
                    <a:pt x="484738" y="2055609"/>
                  </a:lnTo>
                  <a:lnTo>
                    <a:pt x="448583" y="2029489"/>
                  </a:lnTo>
                  <a:lnTo>
                    <a:pt x="413532" y="2002009"/>
                  </a:lnTo>
                  <a:lnTo>
                    <a:pt x="379625" y="1973209"/>
                  </a:lnTo>
                  <a:lnTo>
                    <a:pt x="346900" y="1943129"/>
                  </a:lnTo>
                  <a:lnTo>
                    <a:pt x="315396" y="1911808"/>
                  </a:lnTo>
                  <a:lnTo>
                    <a:pt x="285151" y="1879286"/>
                  </a:lnTo>
                  <a:lnTo>
                    <a:pt x="256204" y="1845602"/>
                  </a:lnTo>
                  <a:lnTo>
                    <a:pt x="228593" y="1810795"/>
                  </a:lnTo>
                  <a:lnTo>
                    <a:pt x="202357" y="1774905"/>
                  </a:lnTo>
                  <a:lnTo>
                    <a:pt x="177534" y="1737972"/>
                  </a:lnTo>
                  <a:lnTo>
                    <a:pt x="154163" y="1700036"/>
                  </a:lnTo>
                  <a:lnTo>
                    <a:pt x="132283" y="1661134"/>
                  </a:lnTo>
                  <a:lnTo>
                    <a:pt x="111932" y="1621308"/>
                  </a:lnTo>
                  <a:lnTo>
                    <a:pt x="93148" y="1580597"/>
                  </a:lnTo>
                  <a:lnTo>
                    <a:pt x="75970" y="1539039"/>
                  </a:lnTo>
                  <a:lnTo>
                    <a:pt x="60436" y="1496675"/>
                  </a:lnTo>
                  <a:lnTo>
                    <a:pt x="46586" y="1453545"/>
                  </a:lnTo>
                  <a:lnTo>
                    <a:pt x="34458" y="1409686"/>
                  </a:lnTo>
                  <a:lnTo>
                    <a:pt x="24089" y="1365140"/>
                  </a:lnTo>
                  <a:lnTo>
                    <a:pt x="15520" y="1319946"/>
                  </a:lnTo>
                  <a:lnTo>
                    <a:pt x="8787" y="1274143"/>
                  </a:lnTo>
                  <a:lnTo>
                    <a:pt x="3931" y="1227770"/>
                  </a:lnTo>
                  <a:lnTo>
                    <a:pt x="989" y="1180867"/>
                  </a:lnTo>
                  <a:lnTo>
                    <a:pt x="0" y="1133475"/>
                  </a:lnTo>
                  <a:lnTo>
                    <a:pt x="989" y="1085367"/>
                  </a:lnTo>
                  <a:lnTo>
                    <a:pt x="3931" y="1037787"/>
                  </a:lnTo>
                  <a:lnTo>
                    <a:pt x="8787" y="990773"/>
                  </a:lnTo>
                  <a:lnTo>
                    <a:pt x="15520" y="944362"/>
                  </a:lnTo>
                  <a:lnTo>
                    <a:pt x="24089" y="898595"/>
                  </a:lnTo>
                  <a:lnTo>
                    <a:pt x="34458" y="853508"/>
                  </a:lnTo>
                  <a:lnTo>
                    <a:pt x="46586" y="809141"/>
                  </a:lnTo>
                  <a:lnTo>
                    <a:pt x="60436" y="765532"/>
                  </a:lnTo>
                  <a:lnTo>
                    <a:pt x="75970" y="722720"/>
                  </a:lnTo>
                  <a:lnTo>
                    <a:pt x="93148" y="680744"/>
                  </a:lnTo>
                  <a:lnTo>
                    <a:pt x="111932" y="639641"/>
                  </a:lnTo>
                  <a:lnTo>
                    <a:pt x="132283" y="599450"/>
                  </a:lnTo>
                  <a:lnTo>
                    <a:pt x="154163" y="560211"/>
                  </a:lnTo>
                  <a:lnTo>
                    <a:pt x="177534" y="521960"/>
                  </a:lnTo>
                  <a:lnTo>
                    <a:pt x="202357" y="484738"/>
                  </a:lnTo>
                  <a:lnTo>
                    <a:pt x="228593" y="448583"/>
                  </a:lnTo>
                  <a:lnTo>
                    <a:pt x="256204" y="413532"/>
                  </a:lnTo>
                  <a:lnTo>
                    <a:pt x="285151" y="379625"/>
                  </a:lnTo>
                  <a:lnTo>
                    <a:pt x="315396" y="346900"/>
                  </a:lnTo>
                  <a:lnTo>
                    <a:pt x="346900" y="315396"/>
                  </a:lnTo>
                  <a:lnTo>
                    <a:pt x="379625" y="285151"/>
                  </a:lnTo>
                  <a:lnTo>
                    <a:pt x="413532" y="256204"/>
                  </a:lnTo>
                  <a:lnTo>
                    <a:pt x="448583" y="228593"/>
                  </a:lnTo>
                  <a:lnTo>
                    <a:pt x="484738" y="202357"/>
                  </a:lnTo>
                  <a:lnTo>
                    <a:pt x="521960" y="177534"/>
                  </a:lnTo>
                  <a:lnTo>
                    <a:pt x="560211" y="154163"/>
                  </a:lnTo>
                  <a:lnTo>
                    <a:pt x="599450" y="132283"/>
                  </a:lnTo>
                  <a:lnTo>
                    <a:pt x="639641" y="111932"/>
                  </a:lnTo>
                  <a:lnTo>
                    <a:pt x="680744" y="93148"/>
                  </a:lnTo>
                  <a:lnTo>
                    <a:pt x="722720" y="75970"/>
                  </a:lnTo>
                  <a:lnTo>
                    <a:pt x="765532" y="60436"/>
                  </a:lnTo>
                  <a:lnTo>
                    <a:pt x="809141" y="46586"/>
                  </a:lnTo>
                  <a:lnTo>
                    <a:pt x="853508" y="34458"/>
                  </a:lnTo>
                  <a:lnTo>
                    <a:pt x="898595" y="24089"/>
                  </a:lnTo>
                  <a:lnTo>
                    <a:pt x="944362" y="15520"/>
                  </a:lnTo>
                  <a:lnTo>
                    <a:pt x="990773" y="8787"/>
                  </a:lnTo>
                  <a:lnTo>
                    <a:pt x="1037787" y="3931"/>
                  </a:lnTo>
                  <a:lnTo>
                    <a:pt x="1085367" y="989"/>
                  </a:lnTo>
                  <a:lnTo>
                    <a:pt x="1133475" y="0"/>
                  </a:lnTo>
                  <a:lnTo>
                    <a:pt x="1180867" y="989"/>
                  </a:lnTo>
                  <a:lnTo>
                    <a:pt x="1227770" y="3931"/>
                  </a:lnTo>
                  <a:lnTo>
                    <a:pt x="1274143" y="8787"/>
                  </a:lnTo>
                  <a:lnTo>
                    <a:pt x="1319946" y="15520"/>
                  </a:lnTo>
                  <a:lnTo>
                    <a:pt x="1365140" y="24089"/>
                  </a:lnTo>
                  <a:lnTo>
                    <a:pt x="1409686" y="34458"/>
                  </a:lnTo>
                  <a:lnTo>
                    <a:pt x="1453545" y="46586"/>
                  </a:lnTo>
                  <a:lnTo>
                    <a:pt x="1496675" y="60436"/>
                  </a:lnTo>
                  <a:lnTo>
                    <a:pt x="1539039" y="75970"/>
                  </a:lnTo>
                  <a:lnTo>
                    <a:pt x="1580597" y="93148"/>
                  </a:lnTo>
                  <a:lnTo>
                    <a:pt x="1621308" y="111932"/>
                  </a:lnTo>
                  <a:lnTo>
                    <a:pt x="1661134" y="132283"/>
                  </a:lnTo>
                  <a:lnTo>
                    <a:pt x="1700036" y="154163"/>
                  </a:lnTo>
                  <a:lnTo>
                    <a:pt x="1737972" y="177534"/>
                  </a:lnTo>
                  <a:lnTo>
                    <a:pt x="1774905" y="202357"/>
                  </a:lnTo>
                  <a:lnTo>
                    <a:pt x="1810795" y="228593"/>
                  </a:lnTo>
                  <a:lnTo>
                    <a:pt x="1845602" y="256204"/>
                  </a:lnTo>
                  <a:lnTo>
                    <a:pt x="1879286" y="285151"/>
                  </a:lnTo>
                  <a:lnTo>
                    <a:pt x="1911808" y="315396"/>
                  </a:lnTo>
                  <a:lnTo>
                    <a:pt x="1943129" y="346900"/>
                  </a:lnTo>
                  <a:lnTo>
                    <a:pt x="1973209" y="379625"/>
                  </a:lnTo>
                  <a:lnTo>
                    <a:pt x="2002009" y="413532"/>
                  </a:lnTo>
                  <a:lnTo>
                    <a:pt x="2029489" y="448583"/>
                  </a:lnTo>
                  <a:lnTo>
                    <a:pt x="2055609" y="484738"/>
                  </a:lnTo>
                  <a:lnTo>
                    <a:pt x="2080330" y="521960"/>
                  </a:lnTo>
                  <a:lnTo>
                    <a:pt x="2103613" y="560211"/>
                  </a:lnTo>
                  <a:lnTo>
                    <a:pt x="2125418" y="599450"/>
                  </a:lnTo>
                  <a:lnTo>
                    <a:pt x="2145706" y="639641"/>
                  </a:lnTo>
                  <a:lnTo>
                    <a:pt x="2164437" y="680744"/>
                  </a:lnTo>
                  <a:lnTo>
                    <a:pt x="2181571" y="722720"/>
                  </a:lnTo>
                  <a:lnTo>
                    <a:pt x="2197070" y="765532"/>
                  </a:lnTo>
                  <a:lnTo>
                    <a:pt x="2210893" y="809141"/>
                  </a:lnTo>
                  <a:lnTo>
                    <a:pt x="2223001" y="853508"/>
                  </a:lnTo>
                  <a:lnTo>
                    <a:pt x="2233355" y="898595"/>
                  </a:lnTo>
                  <a:lnTo>
                    <a:pt x="2241914" y="944362"/>
                  </a:lnTo>
                  <a:lnTo>
                    <a:pt x="2248641" y="990773"/>
                  </a:lnTo>
                  <a:lnTo>
                    <a:pt x="2253494" y="1037787"/>
                  </a:lnTo>
                  <a:lnTo>
                    <a:pt x="2256435" y="1085367"/>
                  </a:lnTo>
                  <a:lnTo>
                    <a:pt x="2257425" y="1133475"/>
                  </a:lnTo>
                  <a:lnTo>
                    <a:pt x="2256383" y="1182108"/>
                  </a:lnTo>
                  <a:lnTo>
                    <a:pt x="2253286" y="1230224"/>
                  </a:lnTo>
                  <a:lnTo>
                    <a:pt x="2248177" y="1277780"/>
                  </a:lnTo>
                  <a:lnTo>
                    <a:pt x="2241099" y="1324733"/>
                  </a:lnTo>
                  <a:lnTo>
                    <a:pt x="2232094" y="1371040"/>
                  </a:lnTo>
                  <a:lnTo>
                    <a:pt x="2221205" y="1416658"/>
                  </a:lnTo>
                  <a:lnTo>
                    <a:pt x="2208474" y="1461546"/>
                  </a:lnTo>
                  <a:lnTo>
                    <a:pt x="2193945" y="1505659"/>
                  </a:lnTo>
                  <a:lnTo>
                    <a:pt x="2177660" y="1548956"/>
                  </a:lnTo>
                  <a:lnTo>
                    <a:pt x="2159661" y="1591394"/>
                  </a:lnTo>
                  <a:lnTo>
                    <a:pt x="2139992" y="1632930"/>
                  </a:lnTo>
                  <a:lnTo>
                    <a:pt x="2118695" y="1673521"/>
                  </a:lnTo>
                  <a:lnTo>
                    <a:pt x="2095812" y="1713125"/>
                  </a:lnTo>
                  <a:lnTo>
                    <a:pt x="2071388" y="1751698"/>
                  </a:lnTo>
                  <a:lnTo>
                    <a:pt x="2045463" y="1789199"/>
                  </a:lnTo>
                  <a:lnTo>
                    <a:pt x="2018082" y="1825585"/>
                  </a:lnTo>
                  <a:lnTo>
                    <a:pt x="1989286" y="1860812"/>
                  </a:lnTo>
                  <a:lnTo>
                    <a:pt x="1959118" y="1894838"/>
                  </a:lnTo>
                  <a:lnTo>
                    <a:pt x="1927621" y="1927621"/>
                  </a:lnTo>
                  <a:lnTo>
                    <a:pt x="1894838" y="1959118"/>
                  </a:lnTo>
                  <a:lnTo>
                    <a:pt x="1860812" y="1989286"/>
                  </a:lnTo>
                  <a:lnTo>
                    <a:pt x="1825585" y="2018082"/>
                  </a:lnTo>
                  <a:lnTo>
                    <a:pt x="1789199" y="2045463"/>
                  </a:lnTo>
                  <a:lnTo>
                    <a:pt x="1751698" y="2071388"/>
                  </a:lnTo>
                  <a:lnTo>
                    <a:pt x="1713125" y="2095812"/>
                  </a:lnTo>
                  <a:lnTo>
                    <a:pt x="1673521" y="2118695"/>
                  </a:lnTo>
                  <a:lnTo>
                    <a:pt x="1632930" y="2139992"/>
                  </a:lnTo>
                  <a:lnTo>
                    <a:pt x="1591394" y="2159661"/>
                  </a:lnTo>
                  <a:lnTo>
                    <a:pt x="1548956" y="2177660"/>
                  </a:lnTo>
                  <a:lnTo>
                    <a:pt x="1505659" y="2193945"/>
                  </a:lnTo>
                  <a:lnTo>
                    <a:pt x="1461546" y="2208474"/>
                  </a:lnTo>
                  <a:lnTo>
                    <a:pt x="1416658" y="2221205"/>
                  </a:lnTo>
                  <a:lnTo>
                    <a:pt x="1371040" y="2232094"/>
                  </a:lnTo>
                  <a:lnTo>
                    <a:pt x="1324733" y="2241099"/>
                  </a:lnTo>
                  <a:lnTo>
                    <a:pt x="1277780" y="2248177"/>
                  </a:lnTo>
                  <a:lnTo>
                    <a:pt x="1230224" y="2253286"/>
                  </a:lnTo>
                  <a:lnTo>
                    <a:pt x="1182108" y="2256383"/>
                  </a:lnTo>
                  <a:lnTo>
                    <a:pt x="1133475" y="2257425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61275" y="3320554"/>
              <a:ext cx="2257425" cy="2257425"/>
            </a:xfrm>
            <a:custGeom>
              <a:avLst/>
              <a:gdLst/>
              <a:ahLst/>
              <a:cxnLst/>
              <a:rect l="l" t="t" r="r" b="b"/>
              <a:pathLst>
                <a:path w="2257425" h="2257425">
                  <a:moveTo>
                    <a:pt x="0" y="1133475"/>
                  </a:moveTo>
                  <a:lnTo>
                    <a:pt x="989" y="1085367"/>
                  </a:lnTo>
                  <a:lnTo>
                    <a:pt x="3931" y="1037787"/>
                  </a:lnTo>
                  <a:lnTo>
                    <a:pt x="8787" y="990773"/>
                  </a:lnTo>
                  <a:lnTo>
                    <a:pt x="15520" y="944362"/>
                  </a:lnTo>
                  <a:lnTo>
                    <a:pt x="24089" y="898595"/>
                  </a:lnTo>
                  <a:lnTo>
                    <a:pt x="34458" y="853508"/>
                  </a:lnTo>
                  <a:lnTo>
                    <a:pt x="46586" y="809141"/>
                  </a:lnTo>
                  <a:lnTo>
                    <a:pt x="60436" y="765532"/>
                  </a:lnTo>
                  <a:lnTo>
                    <a:pt x="75970" y="722720"/>
                  </a:lnTo>
                  <a:lnTo>
                    <a:pt x="93148" y="680744"/>
                  </a:lnTo>
                  <a:lnTo>
                    <a:pt x="111932" y="639641"/>
                  </a:lnTo>
                  <a:lnTo>
                    <a:pt x="132283" y="599450"/>
                  </a:lnTo>
                  <a:lnTo>
                    <a:pt x="154163" y="560211"/>
                  </a:lnTo>
                  <a:lnTo>
                    <a:pt x="177534" y="521960"/>
                  </a:lnTo>
                  <a:lnTo>
                    <a:pt x="202357" y="484738"/>
                  </a:lnTo>
                  <a:lnTo>
                    <a:pt x="228593" y="448583"/>
                  </a:lnTo>
                  <a:lnTo>
                    <a:pt x="256204" y="413532"/>
                  </a:lnTo>
                  <a:lnTo>
                    <a:pt x="285151" y="379625"/>
                  </a:lnTo>
                  <a:lnTo>
                    <a:pt x="315396" y="346900"/>
                  </a:lnTo>
                  <a:lnTo>
                    <a:pt x="346900" y="315396"/>
                  </a:lnTo>
                  <a:lnTo>
                    <a:pt x="379625" y="285151"/>
                  </a:lnTo>
                  <a:lnTo>
                    <a:pt x="413532" y="256204"/>
                  </a:lnTo>
                  <a:lnTo>
                    <a:pt x="448583" y="228593"/>
                  </a:lnTo>
                  <a:lnTo>
                    <a:pt x="484738" y="202357"/>
                  </a:lnTo>
                  <a:lnTo>
                    <a:pt x="521960" y="177534"/>
                  </a:lnTo>
                  <a:lnTo>
                    <a:pt x="560211" y="154163"/>
                  </a:lnTo>
                  <a:lnTo>
                    <a:pt x="599450" y="132283"/>
                  </a:lnTo>
                  <a:lnTo>
                    <a:pt x="639641" y="111932"/>
                  </a:lnTo>
                  <a:lnTo>
                    <a:pt x="680744" y="93148"/>
                  </a:lnTo>
                  <a:lnTo>
                    <a:pt x="722720" y="75970"/>
                  </a:lnTo>
                  <a:lnTo>
                    <a:pt x="765532" y="60436"/>
                  </a:lnTo>
                  <a:lnTo>
                    <a:pt x="809141" y="46586"/>
                  </a:lnTo>
                  <a:lnTo>
                    <a:pt x="853508" y="34458"/>
                  </a:lnTo>
                  <a:lnTo>
                    <a:pt x="898595" y="24089"/>
                  </a:lnTo>
                  <a:lnTo>
                    <a:pt x="944362" y="15520"/>
                  </a:lnTo>
                  <a:lnTo>
                    <a:pt x="990773" y="8787"/>
                  </a:lnTo>
                  <a:lnTo>
                    <a:pt x="1037787" y="3931"/>
                  </a:lnTo>
                  <a:lnTo>
                    <a:pt x="1085367" y="989"/>
                  </a:lnTo>
                  <a:lnTo>
                    <a:pt x="1133475" y="0"/>
                  </a:lnTo>
                  <a:lnTo>
                    <a:pt x="1180867" y="989"/>
                  </a:lnTo>
                  <a:lnTo>
                    <a:pt x="1227770" y="3931"/>
                  </a:lnTo>
                  <a:lnTo>
                    <a:pt x="1274143" y="8787"/>
                  </a:lnTo>
                  <a:lnTo>
                    <a:pt x="1319946" y="15520"/>
                  </a:lnTo>
                  <a:lnTo>
                    <a:pt x="1365140" y="24089"/>
                  </a:lnTo>
                  <a:lnTo>
                    <a:pt x="1409686" y="34458"/>
                  </a:lnTo>
                  <a:lnTo>
                    <a:pt x="1453545" y="46586"/>
                  </a:lnTo>
                  <a:lnTo>
                    <a:pt x="1496675" y="60436"/>
                  </a:lnTo>
                  <a:lnTo>
                    <a:pt x="1539039" y="75970"/>
                  </a:lnTo>
                  <a:lnTo>
                    <a:pt x="1580597" y="93148"/>
                  </a:lnTo>
                  <a:lnTo>
                    <a:pt x="1621308" y="111932"/>
                  </a:lnTo>
                  <a:lnTo>
                    <a:pt x="1661134" y="132283"/>
                  </a:lnTo>
                  <a:lnTo>
                    <a:pt x="1700036" y="154163"/>
                  </a:lnTo>
                  <a:lnTo>
                    <a:pt x="1737972" y="177534"/>
                  </a:lnTo>
                  <a:lnTo>
                    <a:pt x="1774905" y="202357"/>
                  </a:lnTo>
                  <a:lnTo>
                    <a:pt x="1810795" y="228593"/>
                  </a:lnTo>
                  <a:lnTo>
                    <a:pt x="1845602" y="256204"/>
                  </a:lnTo>
                  <a:lnTo>
                    <a:pt x="1879286" y="285151"/>
                  </a:lnTo>
                  <a:lnTo>
                    <a:pt x="1911808" y="315396"/>
                  </a:lnTo>
                  <a:lnTo>
                    <a:pt x="1943129" y="346900"/>
                  </a:lnTo>
                  <a:lnTo>
                    <a:pt x="1973209" y="379625"/>
                  </a:lnTo>
                  <a:lnTo>
                    <a:pt x="2002009" y="413532"/>
                  </a:lnTo>
                  <a:lnTo>
                    <a:pt x="2029489" y="448583"/>
                  </a:lnTo>
                  <a:lnTo>
                    <a:pt x="2055609" y="484738"/>
                  </a:lnTo>
                  <a:lnTo>
                    <a:pt x="2080330" y="521960"/>
                  </a:lnTo>
                  <a:lnTo>
                    <a:pt x="2103613" y="560211"/>
                  </a:lnTo>
                  <a:lnTo>
                    <a:pt x="2125418" y="599450"/>
                  </a:lnTo>
                  <a:lnTo>
                    <a:pt x="2145706" y="639641"/>
                  </a:lnTo>
                  <a:lnTo>
                    <a:pt x="2164437" y="680744"/>
                  </a:lnTo>
                  <a:lnTo>
                    <a:pt x="2181571" y="722720"/>
                  </a:lnTo>
                  <a:lnTo>
                    <a:pt x="2197070" y="765532"/>
                  </a:lnTo>
                  <a:lnTo>
                    <a:pt x="2210893" y="809141"/>
                  </a:lnTo>
                  <a:lnTo>
                    <a:pt x="2223001" y="853508"/>
                  </a:lnTo>
                  <a:lnTo>
                    <a:pt x="2233355" y="898595"/>
                  </a:lnTo>
                  <a:lnTo>
                    <a:pt x="2241914" y="944362"/>
                  </a:lnTo>
                  <a:lnTo>
                    <a:pt x="2248641" y="990773"/>
                  </a:lnTo>
                  <a:lnTo>
                    <a:pt x="2253494" y="1037787"/>
                  </a:lnTo>
                  <a:lnTo>
                    <a:pt x="2256435" y="1085367"/>
                  </a:lnTo>
                  <a:lnTo>
                    <a:pt x="2257425" y="1133475"/>
                  </a:lnTo>
                  <a:lnTo>
                    <a:pt x="2256383" y="1182108"/>
                  </a:lnTo>
                  <a:lnTo>
                    <a:pt x="2253286" y="1230224"/>
                  </a:lnTo>
                  <a:lnTo>
                    <a:pt x="2248177" y="1277780"/>
                  </a:lnTo>
                  <a:lnTo>
                    <a:pt x="2241099" y="1324733"/>
                  </a:lnTo>
                  <a:lnTo>
                    <a:pt x="2232094" y="1371040"/>
                  </a:lnTo>
                  <a:lnTo>
                    <a:pt x="2221205" y="1416658"/>
                  </a:lnTo>
                  <a:lnTo>
                    <a:pt x="2208474" y="1461546"/>
                  </a:lnTo>
                  <a:lnTo>
                    <a:pt x="2193945" y="1505659"/>
                  </a:lnTo>
                  <a:lnTo>
                    <a:pt x="2177660" y="1548956"/>
                  </a:lnTo>
                  <a:lnTo>
                    <a:pt x="2159661" y="1591394"/>
                  </a:lnTo>
                  <a:lnTo>
                    <a:pt x="2139992" y="1632930"/>
                  </a:lnTo>
                  <a:lnTo>
                    <a:pt x="2118695" y="1673521"/>
                  </a:lnTo>
                  <a:lnTo>
                    <a:pt x="2095812" y="1713125"/>
                  </a:lnTo>
                  <a:lnTo>
                    <a:pt x="2071388" y="1751698"/>
                  </a:lnTo>
                  <a:lnTo>
                    <a:pt x="2045463" y="1789199"/>
                  </a:lnTo>
                  <a:lnTo>
                    <a:pt x="2018082" y="1825585"/>
                  </a:lnTo>
                  <a:lnTo>
                    <a:pt x="1989286" y="1860812"/>
                  </a:lnTo>
                  <a:lnTo>
                    <a:pt x="1959118" y="1894838"/>
                  </a:lnTo>
                  <a:lnTo>
                    <a:pt x="1927621" y="1927621"/>
                  </a:lnTo>
                  <a:lnTo>
                    <a:pt x="1894838" y="1959118"/>
                  </a:lnTo>
                  <a:lnTo>
                    <a:pt x="1860812" y="1989286"/>
                  </a:lnTo>
                  <a:lnTo>
                    <a:pt x="1825585" y="2018082"/>
                  </a:lnTo>
                  <a:lnTo>
                    <a:pt x="1789199" y="2045463"/>
                  </a:lnTo>
                  <a:lnTo>
                    <a:pt x="1751698" y="2071388"/>
                  </a:lnTo>
                  <a:lnTo>
                    <a:pt x="1713125" y="2095812"/>
                  </a:lnTo>
                  <a:lnTo>
                    <a:pt x="1673521" y="2118695"/>
                  </a:lnTo>
                  <a:lnTo>
                    <a:pt x="1632930" y="2139992"/>
                  </a:lnTo>
                  <a:lnTo>
                    <a:pt x="1591394" y="2159661"/>
                  </a:lnTo>
                  <a:lnTo>
                    <a:pt x="1548956" y="2177660"/>
                  </a:lnTo>
                  <a:lnTo>
                    <a:pt x="1505659" y="2193945"/>
                  </a:lnTo>
                  <a:lnTo>
                    <a:pt x="1461546" y="2208474"/>
                  </a:lnTo>
                  <a:lnTo>
                    <a:pt x="1416658" y="2221205"/>
                  </a:lnTo>
                  <a:lnTo>
                    <a:pt x="1371040" y="2232094"/>
                  </a:lnTo>
                  <a:lnTo>
                    <a:pt x="1324733" y="2241099"/>
                  </a:lnTo>
                  <a:lnTo>
                    <a:pt x="1277780" y="2248177"/>
                  </a:lnTo>
                  <a:lnTo>
                    <a:pt x="1230224" y="2253286"/>
                  </a:lnTo>
                  <a:lnTo>
                    <a:pt x="1182108" y="2256383"/>
                  </a:lnTo>
                  <a:lnTo>
                    <a:pt x="1133475" y="2257425"/>
                  </a:lnTo>
                  <a:lnTo>
                    <a:pt x="1085367" y="2256435"/>
                  </a:lnTo>
                  <a:lnTo>
                    <a:pt x="1037787" y="2253494"/>
                  </a:lnTo>
                  <a:lnTo>
                    <a:pt x="990773" y="2248641"/>
                  </a:lnTo>
                  <a:lnTo>
                    <a:pt x="944362" y="2241914"/>
                  </a:lnTo>
                  <a:lnTo>
                    <a:pt x="898595" y="2233355"/>
                  </a:lnTo>
                  <a:lnTo>
                    <a:pt x="853508" y="2223001"/>
                  </a:lnTo>
                  <a:lnTo>
                    <a:pt x="809141" y="2210893"/>
                  </a:lnTo>
                  <a:lnTo>
                    <a:pt x="765532" y="2197070"/>
                  </a:lnTo>
                  <a:lnTo>
                    <a:pt x="722720" y="2181571"/>
                  </a:lnTo>
                  <a:lnTo>
                    <a:pt x="680744" y="2164437"/>
                  </a:lnTo>
                  <a:lnTo>
                    <a:pt x="639641" y="2145706"/>
                  </a:lnTo>
                  <a:lnTo>
                    <a:pt x="599450" y="2125418"/>
                  </a:lnTo>
                  <a:lnTo>
                    <a:pt x="560211" y="2103613"/>
                  </a:lnTo>
                  <a:lnTo>
                    <a:pt x="521960" y="2080330"/>
                  </a:lnTo>
                  <a:lnTo>
                    <a:pt x="484738" y="2055609"/>
                  </a:lnTo>
                  <a:lnTo>
                    <a:pt x="448583" y="2029489"/>
                  </a:lnTo>
                  <a:lnTo>
                    <a:pt x="413532" y="2002009"/>
                  </a:lnTo>
                  <a:lnTo>
                    <a:pt x="379625" y="1973209"/>
                  </a:lnTo>
                  <a:lnTo>
                    <a:pt x="346900" y="1943129"/>
                  </a:lnTo>
                  <a:lnTo>
                    <a:pt x="315396" y="1911808"/>
                  </a:lnTo>
                  <a:lnTo>
                    <a:pt x="285151" y="1879286"/>
                  </a:lnTo>
                  <a:lnTo>
                    <a:pt x="256204" y="1845602"/>
                  </a:lnTo>
                  <a:lnTo>
                    <a:pt x="228593" y="1810795"/>
                  </a:lnTo>
                  <a:lnTo>
                    <a:pt x="202357" y="1774905"/>
                  </a:lnTo>
                  <a:lnTo>
                    <a:pt x="177534" y="1737972"/>
                  </a:lnTo>
                  <a:lnTo>
                    <a:pt x="154163" y="1700036"/>
                  </a:lnTo>
                  <a:lnTo>
                    <a:pt x="132283" y="1661134"/>
                  </a:lnTo>
                  <a:lnTo>
                    <a:pt x="111932" y="1621308"/>
                  </a:lnTo>
                  <a:lnTo>
                    <a:pt x="93148" y="1580597"/>
                  </a:lnTo>
                  <a:lnTo>
                    <a:pt x="75970" y="1539039"/>
                  </a:lnTo>
                  <a:lnTo>
                    <a:pt x="60436" y="1496675"/>
                  </a:lnTo>
                  <a:lnTo>
                    <a:pt x="46586" y="1453545"/>
                  </a:lnTo>
                  <a:lnTo>
                    <a:pt x="34458" y="1409686"/>
                  </a:lnTo>
                  <a:lnTo>
                    <a:pt x="24089" y="1365140"/>
                  </a:lnTo>
                  <a:lnTo>
                    <a:pt x="15520" y="1319946"/>
                  </a:lnTo>
                  <a:lnTo>
                    <a:pt x="8787" y="1274143"/>
                  </a:lnTo>
                  <a:lnTo>
                    <a:pt x="3931" y="1227770"/>
                  </a:lnTo>
                  <a:lnTo>
                    <a:pt x="989" y="1180867"/>
                  </a:lnTo>
                  <a:lnTo>
                    <a:pt x="0" y="1133475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19700" y="1530743"/>
              <a:ext cx="1914525" cy="1914525"/>
            </a:xfrm>
            <a:custGeom>
              <a:avLst/>
              <a:gdLst/>
              <a:ahLst/>
              <a:cxnLst/>
              <a:rect l="l" t="t" r="r" b="b"/>
              <a:pathLst>
                <a:path w="1914525" h="1914525">
                  <a:moveTo>
                    <a:pt x="0" y="962025"/>
                  </a:moveTo>
                  <a:lnTo>
                    <a:pt x="1171" y="913831"/>
                  </a:lnTo>
                  <a:lnTo>
                    <a:pt x="4651" y="866269"/>
                  </a:lnTo>
                  <a:lnTo>
                    <a:pt x="10383" y="819393"/>
                  </a:lnTo>
                  <a:lnTo>
                    <a:pt x="18315" y="773256"/>
                  </a:lnTo>
                  <a:lnTo>
                    <a:pt x="28393" y="727912"/>
                  </a:lnTo>
                  <a:lnTo>
                    <a:pt x="40561" y="683416"/>
                  </a:lnTo>
                  <a:lnTo>
                    <a:pt x="54767" y="639822"/>
                  </a:lnTo>
                  <a:lnTo>
                    <a:pt x="70956" y="597184"/>
                  </a:lnTo>
                  <a:lnTo>
                    <a:pt x="89074" y="555555"/>
                  </a:lnTo>
                  <a:lnTo>
                    <a:pt x="109066" y="514991"/>
                  </a:lnTo>
                  <a:lnTo>
                    <a:pt x="130880" y="475544"/>
                  </a:lnTo>
                  <a:lnTo>
                    <a:pt x="154461" y="437269"/>
                  </a:lnTo>
                  <a:lnTo>
                    <a:pt x="179754" y="400221"/>
                  </a:lnTo>
                  <a:lnTo>
                    <a:pt x="206706" y="364452"/>
                  </a:lnTo>
                  <a:lnTo>
                    <a:pt x="235262" y="330018"/>
                  </a:lnTo>
                  <a:lnTo>
                    <a:pt x="265369" y="296972"/>
                  </a:lnTo>
                  <a:lnTo>
                    <a:pt x="296972" y="265369"/>
                  </a:lnTo>
                  <a:lnTo>
                    <a:pt x="330018" y="235262"/>
                  </a:lnTo>
                  <a:lnTo>
                    <a:pt x="364452" y="206706"/>
                  </a:lnTo>
                  <a:lnTo>
                    <a:pt x="400221" y="179754"/>
                  </a:lnTo>
                  <a:lnTo>
                    <a:pt x="437269" y="154461"/>
                  </a:lnTo>
                  <a:lnTo>
                    <a:pt x="475544" y="130880"/>
                  </a:lnTo>
                  <a:lnTo>
                    <a:pt x="514991" y="109066"/>
                  </a:lnTo>
                  <a:lnTo>
                    <a:pt x="555555" y="89074"/>
                  </a:lnTo>
                  <a:lnTo>
                    <a:pt x="597184" y="70956"/>
                  </a:lnTo>
                  <a:lnTo>
                    <a:pt x="639822" y="54767"/>
                  </a:lnTo>
                  <a:lnTo>
                    <a:pt x="683416" y="40561"/>
                  </a:lnTo>
                  <a:lnTo>
                    <a:pt x="727912" y="28393"/>
                  </a:lnTo>
                  <a:lnTo>
                    <a:pt x="773256" y="18315"/>
                  </a:lnTo>
                  <a:lnTo>
                    <a:pt x="819393" y="10383"/>
                  </a:lnTo>
                  <a:lnTo>
                    <a:pt x="866269" y="4651"/>
                  </a:lnTo>
                  <a:lnTo>
                    <a:pt x="913831" y="1171"/>
                  </a:lnTo>
                  <a:lnTo>
                    <a:pt x="962025" y="0"/>
                  </a:lnTo>
                  <a:lnTo>
                    <a:pt x="1009378" y="1171"/>
                  </a:lnTo>
                  <a:lnTo>
                    <a:pt x="1056151" y="4651"/>
                  </a:lnTo>
                  <a:lnTo>
                    <a:pt x="1102287" y="10383"/>
                  </a:lnTo>
                  <a:lnTo>
                    <a:pt x="1147732" y="18315"/>
                  </a:lnTo>
                  <a:lnTo>
                    <a:pt x="1192430" y="28393"/>
                  </a:lnTo>
                  <a:lnTo>
                    <a:pt x="1236324" y="40561"/>
                  </a:lnTo>
                  <a:lnTo>
                    <a:pt x="1279360" y="54767"/>
                  </a:lnTo>
                  <a:lnTo>
                    <a:pt x="1321481" y="70956"/>
                  </a:lnTo>
                  <a:lnTo>
                    <a:pt x="1362633" y="89074"/>
                  </a:lnTo>
                  <a:lnTo>
                    <a:pt x="1402758" y="109066"/>
                  </a:lnTo>
                  <a:lnTo>
                    <a:pt x="1441802" y="130880"/>
                  </a:lnTo>
                  <a:lnTo>
                    <a:pt x="1479709" y="154461"/>
                  </a:lnTo>
                  <a:lnTo>
                    <a:pt x="1516424" y="179754"/>
                  </a:lnTo>
                  <a:lnTo>
                    <a:pt x="1551890" y="206706"/>
                  </a:lnTo>
                  <a:lnTo>
                    <a:pt x="1586052" y="235262"/>
                  </a:lnTo>
                  <a:lnTo>
                    <a:pt x="1618854" y="265369"/>
                  </a:lnTo>
                  <a:lnTo>
                    <a:pt x="1650241" y="296972"/>
                  </a:lnTo>
                  <a:lnTo>
                    <a:pt x="1680157" y="330018"/>
                  </a:lnTo>
                  <a:lnTo>
                    <a:pt x="1708546" y="364452"/>
                  </a:lnTo>
                  <a:lnTo>
                    <a:pt x="1735353" y="400221"/>
                  </a:lnTo>
                  <a:lnTo>
                    <a:pt x="1760521" y="437269"/>
                  </a:lnTo>
                  <a:lnTo>
                    <a:pt x="1783997" y="475544"/>
                  </a:lnTo>
                  <a:lnTo>
                    <a:pt x="1805723" y="514991"/>
                  </a:lnTo>
                  <a:lnTo>
                    <a:pt x="1825644" y="555555"/>
                  </a:lnTo>
                  <a:lnTo>
                    <a:pt x="1843704" y="597184"/>
                  </a:lnTo>
                  <a:lnTo>
                    <a:pt x="1859848" y="639822"/>
                  </a:lnTo>
                  <a:lnTo>
                    <a:pt x="1874020" y="683416"/>
                  </a:lnTo>
                  <a:lnTo>
                    <a:pt x="1886164" y="727912"/>
                  </a:lnTo>
                  <a:lnTo>
                    <a:pt x="1896226" y="773256"/>
                  </a:lnTo>
                  <a:lnTo>
                    <a:pt x="1904148" y="819393"/>
                  </a:lnTo>
                  <a:lnTo>
                    <a:pt x="1909876" y="866269"/>
                  </a:lnTo>
                  <a:lnTo>
                    <a:pt x="1913353" y="913831"/>
                  </a:lnTo>
                  <a:lnTo>
                    <a:pt x="1914525" y="962025"/>
                  </a:lnTo>
                  <a:lnTo>
                    <a:pt x="1913353" y="1009378"/>
                  </a:lnTo>
                  <a:lnTo>
                    <a:pt x="1909876" y="1056151"/>
                  </a:lnTo>
                  <a:lnTo>
                    <a:pt x="1904148" y="1102287"/>
                  </a:lnTo>
                  <a:lnTo>
                    <a:pt x="1896226" y="1147732"/>
                  </a:lnTo>
                  <a:lnTo>
                    <a:pt x="1886164" y="1192430"/>
                  </a:lnTo>
                  <a:lnTo>
                    <a:pt x="1874020" y="1236324"/>
                  </a:lnTo>
                  <a:lnTo>
                    <a:pt x="1859848" y="1279360"/>
                  </a:lnTo>
                  <a:lnTo>
                    <a:pt x="1843704" y="1321481"/>
                  </a:lnTo>
                  <a:lnTo>
                    <a:pt x="1825644" y="1362633"/>
                  </a:lnTo>
                  <a:lnTo>
                    <a:pt x="1805723" y="1402758"/>
                  </a:lnTo>
                  <a:lnTo>
                    <a:pt x="1783997" y="1441802"/>
                  </a:lnTo>
                  <a:lnTo>
                    <a:pt x="1760521" y="1479709"/>
                  </a:lnTo>
                  <a:lnTo>
                    <a:pt x="1735353" y="1516424"/>
                  </a:lnTo>
                  <a:lnTo>
                    <a:pt x="1708546" y="1551890"/>
                  </a:lnTo>
                  <a:lnTo>
                    <a:pt x="1680157" y="1586052"/>
                  </a:lnTo>
                  <a:lnTo>
                    <a:pt x="1650241" y="1618854"/>
                  </a:lnTo>
                  <a:lnTo>
                    <a:pt x="1618854" y="1650241"/>
                  </a:lnTo>
                  <a:lnTo>
                    <a:pt x="1586052" y="1680157"/>
                  </a:lnTo>
                  <a:lnTo>
                    <a:pt x="1551890" y="1708546"/>
                  </a:lnTo>
                  <a:lnTo>
                    <a:pt x="1516424" y="1735353"/>
                  </a:lnTo>
                  <a:lnTo>
                    <a:pt x="1479709" y="1760521"/>
                  </a:lnTo>
                  <a:lnTo>
                    <a:pt x="1441802" y="1783997"/>
                  </a:lnTo>
                  <a:lnTo>
                    <a:pt x="1402758" y="1805723"/>
                  </a:lnTo>
                  <a:lnTo>
                    <a:pt x="1362633" y="1825644"/>
                  </a:lnTo>
                  <a:lnTo>
                    <a:pt x="1321481" y="1843704"/>
                  </a:lnTo>
                  <a:lnTo>
                    <a:pt x="1279360" y="1859848"/>
                  </a:lnTo>
                  <a:lnTo>
                    <a:pt x="1236324" y="1874020"/>
                  </a:lnTo>
                  <a:lnTo>
                    <a:pt x="1192430" y="1886164"/>
                  </a:lnTo>
                  <a:lnTo>
                    <a:pt x="1147732" y="1896226"/>
                  </a:lnTo>
                  <a:lnTo>
                    <a:pt x="1102287" y="1904148"/>
                  </a:lnTo>
                  <a:lnTo>
                    <a:pt x="1056151" y="1909876"/>
                  </a:lnTo>
                  <a:lnTo>
                    <a:pt x="1009378" y="1913353"/>
                  </a:lnTo>
                  <a:lnTo>
                    <a:pt x="962025" y="1914525"/>
                  </a:lnTo>
                  <a:lnTo>
                    <a:pt x="913831" y="1913353"/>
                  </a:lnTo>
                  <a:lnTo>
                    <a:pt x="866269" y="1909876"/>
                  </a:lnTo>
                  <a:lnTo>
                    <a:pt x="819393" y="1904148"/>
                  </a:lnTo>
                  <a:lnTo>
                    <a:pt x="773256" y="1896226"/>
                  </a:lnTo>
                  <a:lnTo>
                    <a:pt x="727912" y="1886164"/>
                  </a:lnTo>
                  <a:lnTo>
                    <a:pt x="683416" y="1874020"/>
                  </a:lnTo>
                  <a:lnTo>
                    <a:pt x="639822" y="1859848"/>
                  </a:lnTo>
                  <a:lnTo>
                    <a:pt x="597184" y="1843704"/>
                  </a:lnTo>
                  <a:lnTo>
                    <a:pt x="555555" y="1825644"/>
                  </a:lnTo>
                  <a:lnTo>
                    <a:pt x="514991" y="1805723"/>
                  </a:lnTo>
                  <a:lnTo>
                    <a:pt x="475544" y="1783997"/>
                  </a:lnTo>
                  <a:lnTo>
                    <a:pt x="437269" y="1760521"/>
                  </a:lnTo>
                  <a:lnTo>
                    <a:pt x="400221" y="1735353"/>
                  </a:lnTo>
                  <a:lnTo>
                    <a:pt x="364452" y="1708546"/>
                  </a:lnTo>
                  <a:lnTo>
                    <a:pt x="330018" y="1680157"/>
                  </a:lnTo>
                  <a:lnTo>
                    <a:pt x="296972" y="1650241"/>
                  </a:lnTo>
                  <a:lnTo>
                    <a:pt x="265369" y="1618854"/>
                  </a:lnTo>
                  <a:lnTo>
                    <a:pt x="235262" y="1586052"/>
                  </a:lnTo>
                  <a:lnTo>
                    <a:pt x="206706" y="1551890"/>
                  </a:lnTo>
                  <a:lnTo>
                    <a:pt x="179754" y="1516424"/>
                  </a:lnTo>
                  <a:lnTo>
                    <a:pt x="154461" y="1479709"/>
                  </a:lnTo>
                  <a:lnTo>
                    <a:pt x="130880" y="1441802"/>
                  </a:lnTo>
                  <a:lnTo>
                    <a:pt x="109066" y="1402758"/>
                  </a:lnTo>
                  <a:lnTo>
                    <a:pt x="89074" y="1362633"/>
                  </a:lnTo>
                  <a:lnTo>
                    <a:pt x="70956" y="1321481"/>
                  </a:lnTo>
                  <a:lnTo>
                    <a:pt x="54767" y="1279360"/>
                  </a:lnTo>
                  <a:lnTo>
                    <a:pt x="40561" y="1236324"/>
                  </a:lnTo>
                  <a:lnTo>
                    <a:pt x="28393" y="1192430"/>
                  </a:lnTo>
                  <a:lnTo>
                    <a:pt x="18315" y="1147732"/>
                  </a:lnTo>
                  <a:lnTo>
                    <a:pt x="10383" y="1102287"/>
                  </a:lnTo>
                  <a:lnTo>
                    <a:pt x="4651" y="1056151"/>
                  </a:lnTo>
                  <a:lnTo>
                    <a:pt x="1171" y="1009378"/>
                  </a:lnTo>
                  <a:lnTo>
                    <a:pt x="0" y="962025"/>
                  </a:lnTo>
                  <a:close/>
                </a:path>
              </a:pathLst>
            </a:custGeom>
            <a:ln w="3175">
              <a:solidFill>
                <a:srgbClr val="FB9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04675" y="1615732"/>
              <a:ext cx="1743075" cy="1743075"/>
            </a:xfrm>
            <a:custGeom>
              <a:avLst/>
              <a:gdLst/>
              <a:ahLst/>
              <a:cxnLst/>
              <a:rect l="l" t="t" r="r" b="b"/>
              <a:pathLst>
                <a:path w="1743075" h="1743075">
                  <a:moveTo>
                    <a:pt x="876300" y="1743075"/>
                  </a:moveTo>
                  <a:lnTo>
                    <a:pt x="828050" y="1741784"/>
                  </a:lnTo>
                  <a:lnTo>
                    <a:pt x="780502" y="1737958"/>
                  </a:lnTo>
                  <a:lnTo>
                    <a:pt x="733720" y="1731664"/>
                  </a:lnTo>
                  <a:lnTo>
                    <a:pt x="687769" y="1722969"/>
                  </a:lnTo>
                  <a:lnTo>
                    <a:pt x="642717" y="1711942"/>
                  </a:lnTo>
                  <a:lnTo>
                    <a:pt x="598627" y="1698650"/>
                  </a:lnTo>
                  <a:lnTo>
                    <a:pt x="555566" y="1683161"/>
                  </a:lnTo>
                  <a:lnTo>
                    <a:pt x="513599" y="1665542"/>
                  </a:lnTo>
                  <a:lnTo>
                    <a:pt x="472792" y="1645862"/>
                  </a:lnTo>
                  <a:lnTo>
                    <a:pt x="433211" y="1624188"/>
                  </a:lnTo>
                  <a:lnTo>
                    <a:pt x="394920" y="1600588"/>
                  </a:lnTo>
                  <a:lnTo>
                    <a:pt x="357987" y="1575130"/>
                  </a:lnTo>
                  <a:lnTo>
                    <a:pt x="322476" y="1547880"/>
                  </a:lnTo>
                  <a:lnTo>
                    <a:pt x="288453" y="1518908"/>
                  </a:lnTo>
                  <a:lnTo>
                    <a:pt x="255984" y="1488281"/>
                  </a:lnTo>
                  <a:lnTo>
                    <a:pt x="225134" y="1456066"/>
                  </a:lnTo>
                  <a:lnTo>
                    <a:pt x="195969" y="1422331"/>
                  </a:lnTo>
                  <a:lnTo>
                    <a:pt x="168554" y="1387144"/>
                  </a:lnTo>
                  <a:lnTo>
                    <a:pt x="142955" y="1350573"/>
                  </a:lnTo>
                  <a:lnTo>
                    <a:pt x="119238" y="1312686"/>
                  </a:lnTo>
                  <a:lnTo>
                    <a:pt x="97469" y="1273549"/>
                  </a:lnTo>
                  <a:lnTo>
                    <a:pt x="77712" y="1233232"/>
                  </a:lnTo>
                  <a:lnTo>
                    <a:pt x="60034" y="1191801"/>
                  </a:lnTo>
                  <a:lnTo>
                    <a:pt x="44500" y="1149324"/>
                  </a:lnTo>
                  <a:lnTo>
                    <a:pt x="31176" y="1105870"/>
                  </a:lnTo>
                  <a:lnTo>
                    <a:pt x="20128" y="1061505"/>
                  </a:lnTo>
                  <a:lnTo>
                    <a:pt x="11420" y="1016298"/>
                  </a:lnTo>
                  <a:lnTo>
                    <a:pt x="5119" y="970316"/>
                  </a:lnTo>
                  <a:lnTo>
                    <a:pt x="1290" y="923627"/>
                  </a:lnTo>
                  <a:lnTo>
                    <a:pt x="0" y="876300"/>
                  </a:lnTo>
                  <a:lnTo>
                    <a:pt x="1290" y="828050"/>
                  </a:lnTo>
                  <a:lnTo>
                    <a:pt x="5119" y="780502"/>
                  </a:lnTo>
                  <a:lnTo>
                    <a:pt x="11420" y="733720"/>
                  </a:lnTo>
                  <a:lnTo>
                    <a:pt x="20128" y="687769"/>
                  </a:lnTo>
                  <a:lnTo>
                    <a:pt x="31176" y="642717"/>
                  </a:lnTo>
                  <a:lnTo>
                    <a:pt x="44500" y="598627"/>
                  </a:lnTo>
                  <a:lnTo>
                    <a:pt x="60034" y="555566"/>
                  </a:lnTo>
                  <a:lnTo>
                    <a:pt x="77712" y="513599"/>
                  </a:lnTo>
                  <a:lnTo>
                    <a:pt x="97469" y="472792"/>
                  </a:lnTo>
                  <a:lnTo>
                    <a:pt x="119238" y="433211"/>
                  </a:lnTo>
                  <a:lnTo>
                    <a:pt x="142955" y="394920"/>
                  </a:lnTo>
                  <a:lnTo>
                    <a:pt x="168554" y="357987"/>
                  </a:lnTo>
                  <a:lnTo>
                    <a:pt x="195969" y="322476"/>
                  </a:lnTo>
                  <a:lnTo>
                    <a:pt x="225134" y="288453"/>
                  </a:lnTo>
                  <a:lnTo>
                    <a:pt x="255984" y="255984"/>
                  </a:lnTo>
                  <a:lnTo>
                    <a:pt x="288453" y="225134"/>
                  </a:lnTo>
                  <a:lnTo>
                    <a:pt x="322476" y="195969"/>
                  </a:lnTo>
                  <a:lnTo>
                    <a:pt x="357987" y="168554"/>
                  </a:lnTo>
                  <a:lnTo>
                    <a:pt x="394920" y="142955"/>
                  </a:lnTo>
                  <a:lnTo>
                    <a:pt x="433211" y="119238"/>
                  </a:lnTo>
                  <a:lnTo>
                    <a:pt x="472792" y="97469"/>
                  </a:lnTo>
                  <a:lnTo>
                    <a:pt x="513599" y="77712"/>
                  </a:lnTo>
                  <a:lnTo>
                    <a:pt x="555566" y="60034"/>
                  </a:lnTo>
                  <a:lnTo>
                    <a:pt x="598627" y="44500"/>
                  </a:lnTo>
                  <a:lnTo>
                    <a:pt x="642717" y="31176"/>
                  </a:lnTo>
                  <a:lnTo>
                    <a:pt x="687769" y="20128"/>
                  </a:lnTo>
                  <a:lnTo>
                    <a:pt x="733720" y="11420"/>
                  </a:lnTo>
                  <a:lnTo>
                    <a:pt x="780502" y="5119"/>
                  </a:lnTo>
                  <a:lnTo>
                    <a:pt x="828050" y="1290"/>
                  </a:lnTo>
                  <a:lnTo>
                    <a:pt x="876300" y="0"/>
                  </a:lnTo>
                  <a:lnTo>
                    <a:pt x="923627" y="1290"/>
                  </a:lnTo>
                  <a:lnTo>
                    <a:pt x="970316" y="5119"/>
                  </a:lnTo>
                  <a:lnTo>
                    <a:pt x="1016298" y="11420"/>
                  </a:lnTo>
                  <a:lnTo>
                    <a:pt x="1061505" y="20128"/>
                  </a:lnTo>
                  <a:lnTo>
                    <a:pt x="1105870" y="31176"/>
                  </a:lnTo>
                  <a:lnTo>
                    <a:pt x="1149324" y="44500"/>
                  </a:lnTo>
                  <a:lnTo>
                    <a:pt x="1191801" y="60034"/>
                  </a:lnTo>
                  <a:lnTo>
                    <a:pt x="1233232" y="77712"/>
                  </a:lnTo>
                  <a:lnTo>
                    <a:pt x="1273549" y="97469"/>
                  </a:lnTo>
                  <a:lnTo>
                    <a:pt x="1312686" y="119238"/>
                  </a:lnTo>
                  <a:lnTo>
                    <a:pt x="1350573" y="142955"/>
                  </a:lnTo>
                  <a:lnTo>
                    <a:pt x="1387144" y="168554"/>
                  </a:lnTo>
                  <a:lnTo>
                    <a:pt x="1422331" y="195969"/>
                  </a:lnTo>
                  <a:lnTo>
                    <a:pt x="1456066" y="225134"/>
                  </a:lnTo>
                  <a:lnTo>
                    <a:pt x="1488281" y="255984"/>
                  </a:lnTo>
                  <a:lnTo>
                    <a:pt x="1518908" y="288453"/>
                  </a:lnTo>
                  <a:lnTo>
                    <a:pt x="1547880" y="322476"/>
                  </a:lnTo>
                  <a:lnTo>
                    <a:pt x="1575130" y="357987"/>
                  </a:lnTo>
                  <a:lnTo>
                    <a:pt x="1600588" y="394920"/>
                  </a:lnTo>
                  <a:lnTo>
                    <a:pt x="1624188" y="433211"/>
                  </a:lnTo>
                  <a:lnTo>
                    <a:pt x="1645862" y="472792"/>
                  </a:lnTo>
                  <a:lnTo>
                    <a:pt x="1665542" y="513599"/>
                  </a:lnTo>
                  <a:lnTo>
                    <a:pt x="1683161" y="555566"/>
                  </a:lnTo>
                  <a:lnTo>
                    <a:pt x="1698650" y="598627"/>
                  </a:lnTo>
                  <a:lnTo>
                    <a:pt x="1711942" y="642717"/>
                  </a:lnTo>
                  <a:lnTo>
                    <a:pt x="1722969" y="687769"/>
                  </a:lnTo>
                  <a:lnTo>
                    <a:pt x="1731664" y="733720"/>
                  </a:lnTo>
                  <a:lnTo>
                    <a:pt x="1737958" y="780502"/>
                  </a:lnTo>
                  <a:lnTo>
                    <a:pt x="1741784" y="828050"/>
                  </a:lnTo>
                  <a:lnTo>
                    <a:pt x="1743075" y="876300"/>
                  </a:lnTo>
                  <a:lnTo>
                    <a:pt x="1741784" y="923627"/>
                  </a:lnTo>
                  <a:lnTo>
                    <a:pt x="1737958" y="970316"/>
                  </a:lnTo>
                  <a:lnTo>
                    <a:pt x="1731664" y="1016298"/>
                  </a:lnTo>
                  <a:lnTo>
                    <a:pt x="1722969" y="1061505"/>
                  </a:lnTo>
                  <a:lnTo>
                    <a:pt x="1711942" y="1105870"/>
                  </a:lnTo>
                  <a:lnTo>
                    <a:pt x="1698650" y="1149324"/>
                  </a:lnTo>
                  <a:lnTo>
                    <a:pt x="1683161" y="1191801"/>
                  </a:lnTo>
                  <a:lnTo>
                    <a:pt x="1665542" y="1233232"/>
                  </a:lnTo>
                  <a:lnTo>
                    <a:pt x="1645862" y="1273549"/>
                  </a:lnTo>
                  <a:lnTo>
                    <a:pt x="1624188" y="1312686"/>
                  </a:lnTo>
                  <a:lnTo>
                    <a:pt x="1600588" y="1350573"/>
                  </a:lnTo>
                  <a:lnTo>
                    <a:pt x="1575130" y="1387144"/>
                  </a:lnTo>
                  <a:lnTo>
                    <a:pt x="1547880" y="1422331"/>
                  </a:lnTo>
                  <a:lnTo>
                    <a:pt x="1518908" y="1456066"/>
                  </a:lnTo>
                  <a:lnTo>
                    <a:pt x="1488281" y="1488281"/>
                  </a:lnTo>
                  <a:lnTo>
                    <a:pt x="1456066" y="1518908"/>
                  </a:lnTo>
                  <a:lnTo>
                    <a:pt x="1422331" y="1547880"/>
                  </a:lnTo>
                  <a:lnTo>
                    <a:pt x="1387144" y="1575130"/>
                  </a:lnTo>
                  <a:lnTo>
                    <a:pt x="1350573" y="1600588"/>
                  </a:lnTo>
                  <a:lnTo>
                    <a:pt x="1312686" y="1624188"/>
                  </a:lnTo>
                  <a:lnTo>
                    <a:pt x="1273549" y="1645862"/>
                  </a:lnTo>
                  <a:lnTo>
                    <a:pt x="1233232" y="1665542"/>
                  </a:lnTo>
                  <a:lnTo>
                    <a:pt x="1191801" y="1683161"/>
                  </a:lnTo>
                  <a:lnTo>
                    <a:pt x="1149324" y="1698650"/>
                  </a:lnTo>
                  <a:lnTo>
                    <a:pt x="1105870" y="1711942"/>
                  </a:lnTo>
                  <a:lnTo>
                    <a:pt x="1061505" y="1722969"/>
                  </a:lnTo>
                  <a:lnTo>
                    <a:pt x="1016298" y="1731664"/>
                  </a:lnTo>
                  <a:lnTo>
                    <a:pt x="970316" y="1737958"/>
                  </a:lnTo>
                  <a:lnTo>
                    <a:pt x="923627" y="1741784"/>
                  </a:lnTo>
                  <a:lnTo>
                    <a:pt x="876300" y="1743075"/>
                  </a:lnTo>
                  <a:close/>
                </a:path>
              </a:pathLst>
            </a:custGeom>
            <a:solidFill>
              <a:srgbClr val="FB9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04675" y="1615732"/>
              <a:ext cx="1743075" cy="1743075"/>
            </a:xfrm>
            <a:custGeom>
              <a:avLst/>
              <a:gdLst/>
              <a:ahLst/>
              <a:cxnLst/>
              <a:rect l="l" t="t" r="r" b="b"/>
              <a:pathLst>
                <a:path w="1743075" h="1743075">
                  <a:moveTo>
                    <a:pt x="0" y="876300"/>
                  </a:moveTo>
                  <a:lnTo>
                    <a:pt x="1290" y="828050"/>
                  </a:lnTo>
                  <a:lnTo>
                    <a:pt x="5119" y="780502"/>
                  </a:lnTo>
                  <a:lnTo>
                    <a:pt x="11420" y="733720"/>
                  </a:lnTo>
                  <a:lnTo>
                    <a:pt x="20128" y="687769"/>
                  </a:lnTo>
                  <a:lnTo>
                    <a:pt x="31176" y="642717"/>
                  </a:lnTo>
                  <a:lnTo>
                    <a:pt x="44500" y="598627"/>
                  </a:lnTo>
                  <a:lnTo>
                    <a:pt x="60034" y="555566"/>
                  </a:lnTo>
                  <a:lnTo>
                    <a:pt x="77712" y="513599"/>
                  </a:lnTo>
                  <a:lnTo>
                    <a:pt x="97469" y="472792"/>
                  </a:lnTo>
                  <a:lnTo>
                    <a:pt x="119238" y="433211"/>
                  </a:lnTo>
                  <a:lnTo>
                    <a:pt x="142955" y="394920"/>
                  </a:lnTo>
                  <a:lnTo>
                    <a:pt x="168554" y="357987"/>
                  </a:lnTo>
                  <a:lnTo>
                    <a:pt x="195969" y="322476"/>
                  </a:lnTo>
                  <a:lnTo>
                    <a:pt x="225134" y="288453"/>
                  </a:lnTo>
                  <a:lnTo>
                    <a:pt x="255984" y="255984"/>
                  </a:lnTo>
                  <a:lnTo>
                    <a:pt x="288453" y="225134"/>
                  </a:lnTo>
                  <a:lnTo>
                    <a:pt x="322476" y="195969"/>
                  </a:lnTo>
                  <a:lnTo>
                    <a:pt x="357987" y="168554"/>
                  </a:lnTo>
                  <a:lnTo>
                    <a:pt x="394920" y="142955"/>
                  </a:lnTo>
                  <a:lnTo>
                    <a:pt x="433211" y="119238"/>
                  </a:lnTo>
                  <a:lnTo>
                    <a:pt x="472792" y="97469"/>
                  </a:lnTo>
                  <a:lnTo>
                    <a:pt x="513599" y="77712"/>
                  </a:lnTo>
                  <a:lnTo>
                    <a:pt x="555566" y="60034"/>
                  </a:lnTo>
                  <a:lnTo>
                    <a:pt x="598627" y="44500"/>
                  </a:lnTo>
                  <a:lnTo>
                    <a:pt x="642717" y="31176"/>
                  </a:lnTo>
                  <a:lnTo>
                    <a:pt x="687769" y="20128"/>
                  </a:lnTo>
                  <a:lnTo>
                    <a:pt x="733720" y="11420"/>
                  </a:lnTo>
                  <a:lnTo>
                    <a:pt x="780502" y="5119"/>
                  </a:lnTo>
                  <a:lnTo>
                    <a:pt x="828050" y="1290"/>
                  </a:lnTo>
                  <a:lnTo>
                    <a:pt x="876300" y="0"/>
                  </a:lnTo>
                  <a:lnTo>
                    <a:pt x="923627" y="1290"/>
                  </a:lnTo>
                  <a:lnTo>
                    <a:pt x="970316" y="5119"/>
                  </a:lnTo>
                  <a:lnTo>
                    <a:pt x="1016298" y="11420"/>
                  </a:lnTo>
                  <a:lnTo>
                    <a:pt x="1061505" y="20128"/>
                  </a:lnTo>
                  <a:lnTo>
                    <a:pt x="1105870" y="31176"/>
                  </a:lnTo>
                  <a:lnTo>
                    <a:pt x="1149324" y="44500"/>
                  </a:lnTo>
                  <a:lnTo>
                    <a:pt x="1191801" y="60034"/>
                  </a:lnTo>
                  <a:lnTo>
                    <a:pt x="1233232" y="77712"/>
                  </a:lnTo>
                  <a:lnTo>
                    <a:pt x="1273549" y="97469"/>
                  </a:lnTo>
                  <a:lnTo>
                    <a:pt x="1312686" y="119238"/>
                  </a:lnTo>
                  <a:lnTo>
                    <a:pt x="1350573" y="142955"/>
                  </a:lnTo>
                  <a:lnTo>
                    <a:pt x="1387144" y="168554"/>
                  </a:lnTo>
                  <a:lnTo>
                    <a:pt x="1422331" y="195969"/>
                  </a:lnTo>
                  <a:lnTo>
                    <a:pt x="1456066" y="225134"/>
                  </a:lnTo>
                  <a:lnTo>
                    <a:pt x="1488281" y="255984"/>
                  </a:lnTo>
                  <a:lnTo>
                    <a:pt x="1518908" y="288453"/>
                  </a:lnTo>
                  <a:lnTo>
                    <a:pt x="1547880" y="322476"/>
                  </a:lnTo>
                  <a:lnTo>
                    <a:pt x="1575130" y="357987"/>
                  </a:lnTo>
                  <a:lnTo>
                    <a:pt x="1600588" y="394920"/>
                  </a:lnTo>
                  <a:lnTo>
                    <a:pt x="1624188" y="433211"/>
                  </a:lnTo>
                  <a:lnTo>
                    <a:pt x="1645862" y="472792"/>
                  </a:lnTo>
                  <a:lnTo>
                    <a:pt x="1665542" y="513599"/>
                  </a:lnTo>
                  <a:lnTo>
                    <a:pt x="1683161" y="555566"/>
                  </a:lnTo>
                  <a:lnTo>
                    <a:pt x="1698650" y="598627"/>
                  </a:lnTo>
                  <a:lnTo>
                    <a:pt x="1711942" y="642717"/>
                  </a:lnTo>
                  <a:lnTo>
                    <a:pt x="1722969" y="687769"/>
                  </a:lnTo>
                  <a:lnTo>
                    <a:pt x="1731664" y="733720"/>
                  </a:lnTo>
                  <a:lnTo>
                    <a:pt x="1737958" y="780502"/>
                  </a:lnTo>
                  <a:lnTo>
                    <a:pt x="1741784" y="828050"/>
                  </a:lnTo>
                  <a:lnTo>
                    <a:pt x="1743075" y="876300"/>
                  </a:lnTo>
                  <a:lnTo>
                    <a:pt x="1741784" y="923627"/>
                  </a:lnTo>
                  <a:lnTo>
                    <a:pt x="1737958" y="970316"/>
                  </a:lnTo>
                  <a:lnTo>
                    <a:pt x="1731664" y="1016298"/>
                  </a:lnTo>
                  <a:lnTo>
                    <a:pt x="1722969" y="1061505"/>
                  </a:lnTo>
                  <a:lnTo>
                    <a:pt x="1711942" y="1105870"/>
                  </a:lnTo>
                  <a:lnTo>
                    <a:pt x="1698650" y="1149324"/>
                  </a:lnTo>
                  <a:lnTo>
                    <a:pt x="1683161" y="1191801"/>
                  </a:lnTo>
                  <a:lnTo>
                    <a:pt x="1665542" y="1233232"/>
                  </a:lnTo>
                  <a:lnTo>
                    <a:pt x="1645862" y="1273549"/>
                  </a:lnTo>
                  <a:lnTo>
                    <a:pt x="1624188" y="1312686"/>
                  </a:lnTo>
                  <a:lnTo>
                    <a:pt x="1600588" y="1350573"/>
                  </a:lnTo>
                  <a:lnTo>
                    <a:pt x="1575130" y="1387144"/>
                  </a:lnTo>
                  <a:lnTo>
                    <a:pt x="1547880" y="1422331"/>
                  </a:lnTo>
                  <a:lnTo>
                    <a:pt x="1518908" y="1456066"/>
                  </a:lnTo>
                  <a:lnTo>
                    <a:pt x="1488281" y="1488281"/>
                  </a:lnTo>
                  <a:lnTo>
                    <a:pt x="1456066" y="1518908"/>
                  </a:lnTo>
                  <a:lnTo>
                    <a:pt x="1422331" y="1547880"/>
                  </a:lnTo>
                  <a:lnTo>
                    <a:pt x="1387144" y="1575130"/>
                  </a:lnTo>
                  <a:lnTo>
                    <a:pt x="1350573" y="1600588"/>
                  </a:lnTo>
                  <a:lnTo>
                    <a:pt x="1312686" y="1624188"/>
                  </a:lnTo>
                  <a:lnTo>
                    <a:pt x="1273549" y="1645862"/>
                  </a:lnTo>
                  <a:lnTo>
                    <a:pt x="1233232" y="1665542"/>
                  </a:lnTo>
                  <a:lnTo>
                    <a:pt x="1191801" y="1683161"/>
                  </a:lnTo>
                  <a:lnTo>
                    <a:pt x="1149324" y="1698650"/>
                  </a:lnTo>
                  <a:lnTo>
                    <a:pt x="1105870" y="1711942"/>
                  </a:lnTo>
                  <a:lnTo>
                    <a:pt x="1061505" y="1722969"/>
                  </a:lnTo>
                  <a:lnTo>
                    <a:pt x="1016298" y="1731664"/>
                  </a:lnTo>
                  <a:lnTo>
                    <a:pt x="970316" y="1737958"/>
                  </a:lnTo>
                  <a:lnTo>
                    <a:pt x="923627" y="1741784"/>
                  </a:lnTo>
                  <a:lnTo>
                    <a:pt x="876300" y="1743075"/>
                  </a:lnTo>
                  <a:lnTo>
                    <a:pt x="828050" y="1741784"/>
                  </a:lnTo>
                  <a:lnTo>
                    <a:pt x="780502" y="1737958"/>
                  </a:lnTo>
                  <a:lnTo>
                    <a:pt x="733720" y="1731664"/>
                  </a:lnTo>
                  <a:lnTo>
                    <a:pt x="687769" y="1722969"/>
                  </a:lnTo>
                  <a:lnTo>
                    <a:pt x="642717" y="1711942"/>
                  </a:lnTo>
                  <a:lnTo>
                    <a:pt x="598627" y="1698650"/>
                  </a:lnTo>
                  <a:lnTo>
                    <a:pt x="555566" y="1683161"/>
                  </a:lnTo>
                  <a:lnTo>
                    <a:pt x="513599" y="1665542"/>
                  </a:lnTo>
                  <a:lnTo>
                    <a:pt x="472792" y="1645862"/>
                  </a:lnTo>
                  <a:lnTo>
                    <a:pt x="433211" y="1624188"/>
                  </a:lnTo>
                  <a:lnTo>
                    <a:pt x="394920" y="1600588"/>
                  </a:lnTo>
                  <a:lnTo>
                    <a:pt x="357987" y="1575130"/>
                  </a:lnTo>
                  <a:lnTo>
                    <a:pt x="322476" y="1547880"/>
                  </a:lnTo>
                  <a:lnTo>
                    <a:pt x="288453" y="1518908"/>
                  </a:lnTo>
                  <a:lnTo>
                    <a:pt x="255984" y="1488281"/>
                  </a:lnTo>
                  <a:lnTo>
                    <a:pt x="225134" y="1456066"/>
                  </a:lnTo>
                  <a:lnTo>
                    <a:pt x="195969" y="1422331"/>
                  </a:lnTo>
                  <a:lnTo>
                    <a:pt x="168554" y="1387144"/>
                  </a:lnTo>
                  <a:lnTo>
                    <a:pt x="142955" y="1350573"/>
                  </a:lnTo>
                  <a:lnTo>
                    <a:pt x="119238" y="1312686"/>
                  </a:lnTo>
                  <a:lnTo>
                    <a:pt x="97469" y="1273549"/>
                  </a:lnTo>
                  <a:lnTo>
                    <a:pt x="77712" y="1233232"/>
                  </a:lnTo>
                  <a:lnTo>
                    <a:pt x="60034" y="1191801"/>
                  </a:lnTo>
                  <a:lnTo>
                    <a:pt x="44500" y="1149324"/>
                  </a:lnTo>
                  <a:lnTo>
                    <a:pt x="31176" y="1105870"/>
                  </a:lnTo>
                  <a:lnTo>
                    <a:pt x="20128" y="1061505"/>
                  </a:lnTo>
                  <a:lnTo>
                    <a:pt x="11420" y="1016298"/>
                  </a:lnTo>
                  <a:lnTo>
                    <a:pt x="5119" y="970316"/>
                  </a:lnTo>
                  <a:lnTo>
                    <a:pt x="1290" y="923627"/>
                  </a:lnTo>
                  <a:lnTo>
                    <a:pt x="0" y="876300"/>
                  </a:lnTo>
                  <a:close/>
                </a:path>
              </a:pathLst>
            </a:custGeom>
            <a:ln w="3175">
              <a:solidFill>
                <a:srgbClr val="FB9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29099" y="3508425"/>
              <a:ext cx="1524000" cy="760095"/>
            </a:xfrm>
            <a:custGeom>
              <a:avLst/>
              <a:gdLst/>
              <a:ahLst/>
              <a:cxnLst/>
              <a:rect l="l" t="t" r="r" b="b"/>
              <a:pathLst>
                <a:path w="1524000" h="760095">
                  <a:moveTo>
                    <a:pt x="0" y="733425"/>
                  </a:moveTo>
                  <a:lnTo>
                    <a:pt x="168473" y="759469"/>
                  </a:lnTo>
                  <a:lnTo>
                    <a:pt x="576262" y="741759"/>
                  </a:lnTo>
                  <a:lnTo>
                    <a:pt x="1076920" y="536525"/>
                  </a:lnTo>
                  <a:lnTo>
                    <a:pt x="1524000" y="0"/>
                  </a:lnTo>
                </a:path>
              </a:pathLst>
            </a:custGeom>
            <a:ln w="9525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85141" y="3508425"/>
              <a:ext cx="68580" cy="85725"/>
            </a:xfrm>
            <a:custGeom>
              <a:avLst/>
              <a:gdLst/>
              <a:ahLst/>
              <a:cxnLst/>
              <a:rect l="l" t="t" r="r" b="b"/>
              <a:pathLst>
                <a:path w="68579" h="85725">
                  <a:moveTo>
                    <a:pt x="0" y="51396"/>
                  </a:moveTo>
                  <a:lnTo>
                    <a:pt x="67957" y="0"/>
                  </a:lnTo>
                  <a:lnTo>
                    <a:pt x="68262" y="85178"/>
                  </a:lnTo>
                </a:path>
              </a:pathLst>
            </a:custGeom>
            <a:ln w="9525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22071" y="2030911"/>
              <a:ext cx="1771650" cy="1054100"/>
            </a:xfrm>
            <a:custGeom>
              <a:avLst/>
              <a:gdLst/>
              <a:ahLst/>
              <a:cxnLst/>
              <a:rect l="l" t="t" r="r" b="b"/>
              <a:pathLst>
                <a:path w="1771650" h="1054100">
                  <a:moveTo>
                    <a:pt x="0" y="53578"/>
                  </a:moveTo>
                  <a:lnTo>
                    <a:pt x="240655" y="2232"/>
                  </a:lnTo>
                  <a:lnTo>
                    <a:pt x="789384" y="0"/>
                  </a:lnTo>
                  <a:lnTo>
                    <a:pt x="1386333" y="274587"/>
                  </a:lnTo>
                  <a:lnTo>
                    <a:pt x="1771650" y="1053703"/>
                  </a:lnTo>
                </a:path>
              </a:pathLst>
            </a:custGeom>
            <a:ln w="9525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43124" y="3003004"/>
              <a:ext cx="75565" cy="81915"/>
            </a:xfrm>
            <a:custGeom>
              <a:avLst/>
              <a:gdLst/>
              <a:ahLst/>
              <a:cxnLst/>
              <a:rect l="l" t="t" r="r" b="b"/>
              <a:pathLst>
                <a:path w="75565" h="81914">
                  <a:moveTo>
                    <a:pt x="75057" y="0"/>
                  </a:moveTo>
                  <a:lnTo>
                    <a:pt x="50596" y="81610"/>
                  </a:lnTo>
                  <a:lnTo>
                    <a:pt x="0" y="13093"/>
                  </a:lnTo>
                </a:path>
              </a:pathLst>
            </a:custGeom>
            <a:ln w="9525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453261" y="1316875"/>
            <a:ext cx="1352550" cy="1352550"/>
            <a:chOff x="1453261" y="1316875"/>
            <a:chExt cx="1352550" cy="1352550"/>
          </a:xfrm>
        </p:grpSpPr>
        <p:sp>
          <p:nvSpPr>
            <p:cNvPr id="19" name="object 19"/>
            <p:cNvSpPr/>
            <p:nvPr/>
          </p:nvSpPr>
          <p:spPr>
            <a:xfrm>
              <a:off x="1458023" y="1321638"/>
              <a:ext cx="1343025" cy="1343025"/>
            </a:xfrm>
            <a:custGeom>
              <a:avLst/>
              <a:gdLst/>
              <a:ahLst/>
              <a:cxnLst/>
              <a:rect l="l" t="t" r="r" b="b"/>
              <a:pathLst>
                <a:path w="1343025" h="1343025">
                  <a:moveTo>
                    <a:pt x="0" y="666749"/>
                  </a:moveTo>
                  <a:lnTo>
                    <a:pt x="1656" y="618746"/>
                  </a:lnTo>
                  <a:lnTo>
                    <a:pt x="6554" y="571716"/>
                  </a:lnTo>
                  <a:lnTo>
                    <a:pt x="14584" y="525765"/>
                  </a:lnTo>
                  <a:lnTo>
                    <a:pt x="25640" y="481003"/>
                  </a:lnTo>
                  <a:lnTo>
                    <a:pt x="39612" y="437537"/>
                  </a:lnTo>
                  <a:lnTo>
                    <a:pt x="56393" y="395476"/>
                  </a:lnTo>
                  <a:lnTo>
                    <a:pt x="75875" y="354927"/>
                  </a:lnTo>
                  <a:lnTo>
                    <a:pt x="97950" y="315999"/>
                  </a:lnTo>
                  <a:lnTo>
                    <a:pt x="122510" y="278799"/>
                  </a:lnTo>
                  <a:lnTo>
                    <a:pt x="149447" y="243436"/>
                  </a:lnTo>
                  <a:lnTo>
                    <a:pt x="178652" y="210018"/>
                  </a:lnTo>
                  <a:lnTo>
                    <a:pt x="210018" y="178652"/>
                  </a:lnTo>
                  <a:lnTo>
                    <a:pt x="243436" y="149447"/>
                  </a:lnTo>
                  <a:lnTo>
                    <a:pt x="278799" y="122510"/>
                  </a:lnTo>
                  <a:lnTo>
                    <a:pt x="315999" y="97950"/>
                  </a:lnTo>
                  <a:lnTo>
                    <a:pt x="354927" y="75875"/>
                  </a:lnTo>
                  <a:lnTo>
                    <a:pt x="395476" y="56393"/>
                  </a:lnTo>
                  <a:lnTo>
                    <a:pt x="437537" y="39612"/>
                  </a:lnTo>
                  <a:lnTo>
                    <a:pt x="481003" y="25640"/>
                  </a:lnTo>
                  <a:lnTo>
                    <a:pt x="525765" y="14584"/>
                  </a:lnTo>
                  <a:lnTo>
                    <a:pt x="571716" y="6554"/>
                  </a:lnTo>
                  <a:lnTo>
                    <a:pt x="618746" y="1656"/>
                  </a:lnTo>
                  <a:lnTo>
                    <a:pt x="666750" y="0"/>
                  </a:lnTo>
                  <a:lnTo>
                    <a:pt x="714805" y="1656"/>
                  </a:lnTo>
                  <a:lnTo>
                    <a:pt x="761987" y="6554"/>
                  </a:lnTo>
                  <a:lnTo>
                    <a:pt x="808178" y="14584"/>
                  </a:lnTo>
                  <a:lnTo>
                    <a:pt x="853260" y="25640"/>
                  </a:lnTo>
                  <a:lnTo>
                    <a:pt x="897116" y="39612"/>
                  </a:lnTo>
                  <a:lnTo>
                    <a:pt x="939629" y="56393"/>
                  </a:lnTo>
                  <a:lnTo>
                    <a:pt x="980682" y="75875"/>
                  </a:lnTo>
                  <a:lnTo>
                    <a:pt x="1020155" y="97950"/>
                  </a:lnTo>
                  <a:lnTo>
                    <a:pt x="1057934" y="122510"/>
                  </a:lnTo>
                  <a:lnTo>
                    <a:pt x="1093899" y="149447"/>
                  </a:lnTo>
                  <a:lnTo>
                    <a:pt x="1127933" y="178652"/>
                  </a:lnTo>
                  <a:lnTo>
                    <a:pt x="1159920" y="210018"/>
                  </a:lnTo>
                  <a:lnTo>
                    <a:pt x="1189741" y="243436"/>
                  </a:lnTo>
                  <a:lnTo>
                    <a:pt x="1217280" y="278799"/>
                  </a:lnTo>
                  <a:lnTo>
                    <a:pt x="1242418" y="315999"/>
                  </a:lnTo>
                  <a:lnTo>
                    <a:pt x="1265039" y="354927"/>
                  </a:lnTo>
                  <a:lnTo>
                    <a:pt x="1285024" y="395476"/>
                  </a:lnTo>
                  <a:lnTo>
                    <a:pt x="1302257" y="437537"/>
                  </a:lnTo>
                  <a:lnTo>
                    <a:pt x="1316620" y="481003"/>
                  </a:lnTo>
                  <a:lnTo>
                    <a:pt x="1327996" y="525765"/>
                  </a:lnTo>
                  <a:lnTo>
                    <a:pt x="1336267" y="571716"/>
                  </a:lnTo>
                  <a:lnTo>
                    <a:pt x="1341316" y="618746"/>
                  </a:lnTo>
                  <a:lnTo>
                    <a:pt x="1343025" y="666749"/>
                  </a:lnTo>
                  <a:lnTo>
                    <a:pt x="1341316" y="714805"/>
                  </a:lnTo>
                  <a:lnTo>
                    <a:pt x="1336267" y="761987"/>
                  </a:lnTo>
                  <a:lnTo>
                    <a:pt x="1327996" y="808178"/>
                  </a:lnTo>
                  <a:lnTo>
                    <a:pt x="1316620" y="853260"/>
                  </a:lnTo>
                  <a:lnTo>
                    <a:pt x="1302257" y="897116"/>
                  </a:lnTo>
                  <a:lnTo>
                    <a:pt x="1285024" y="939629"/>
                  </a:lnTo>
                  <a:lnTo>
                    <a:pt x="1265039" y="980682"/>
                  </a:lnTo>
                  <a:lnTo>
                    <a:pt x="1242418" y="1020155"/>
                  </a:lnTo>
                  <a:lnTo>
                    <a:pt x="1217280" y="1057934"/>
                  </a:lnTo>
                  <a:lnTo>
                    <a:pt x="1189741" y="1093899"/>
                  </a:lnTo>
                  <a:lnTo>
                    <a:pt x="1159920" y="1127933"/>
                  </a:lnTo>
                  <a:lnTo>
                    <a:pt x="1127933" y="1159920"/>
                  </a:lnTo>
                  <a:lnTo>
                    <a:pt x="1093899" y="1189741"/>
                  </a:lnTo>
                  <a:lnTo>
                    <a:pt x="1057934" y="1217280"/>
                  </a:lnTo>
                  <a:lnTo>
                    <a:pt x="1020155" y="1242418"/>
                  </a:lnTo>
                  <a:lnTo>
                    <a:pt x="980682" y="1265039"/>
                  </a:lnTo>
                  <a:lnTo>
                    <a:pt x="939629" y="1285024"/>
                  </a:lnTo>
                  <a:lnTo>
                    <a:pt x="897116" y="1302257"/>
                  </a:lnTo>
                  <a:lnTo>
                    <a:pt x="853260" y="1316620"/>
                  </a:lnTo>
                  <a:lnTo>
                    <a:pt x="808178" y="1327996"/>
                  </a:lnTo>
                  <a:lnTo>
                    <a:pt x="761987" y="1336267"/>
                  </a:lnTo>
                  <a:lnTo>
                    <a:pt x="714805" y="1341316"/>
                  </a:lnTo>
                  <a:lnTo>
                    <a:pt x="666750" y="1343024"/>
                  </a:lnTo>
                  <a:lnTo>
                    <a:pt x="618746" y="1341316"/>
                  </a:lnTo>
                  <a:lnTo>
                    <a:pt x="571716" y="1336267"/>
                  </a:lnTo>
                  <a:lnTo>
                    <a:pt x="525765" y="1327996"/>
                  </a:lnTo>
                  <a:lnTo>
                    <a:pt x="481003" y="1316620"/>
                  </a:lnTo>
                  <a:lnTo>
                    <a:pt x="437537" y="1302257"/>
                  </a:lnTo>
                  <a:lnTo>
                    <a:pt x="395476" y="1285024"/>
                  </a:lnTo>
                  <a:lnTo>
                    <a:pt x="354927" y="1265039"/>
                  </a:lnTo>
                  <a:lnTo>
                    <a:pt x="315999" y="1242418"/>
                  </a:lnTo>
                  <a:lnTo>
                    <a:pt x="278799" y="1217280"/>
                  </a:lnTo>
                  <a:lnTo>
                    <a:pt x="243436" y="1189741"/>
                  </a:lnTo>
                  <a:lnTo>
                    <a:pt x="210018" y="1159920"/>
                  </a:lnTo>
                  <a:lnTo>
                    <a:pt x="178652" y="1127933"/>
                  </a:lnTo>
                  <a:lnTo>
                    <a:pt x="149447" y="1093899"/>
                  </a:lnTo>
                  <a:lnTo>
                    <a:pt x="122510" y="1057934"/>
                  </a:lnTo>
                  <a:lnTo>
                    <a:pt x="97950" y="1020155"/>
                  </a:lnTo>
                  <a:lnTo>
                    <a:pt x="75875" y="980682"/>
                  </a:lnTo>
                  <a:lnTo>
                    <a:pt x="56393" y="939629"/>
                  </a:lnTo>
                  <a:lnTo>
                    <a:pt x="39612" y="897116"/>
                  </a:lnTo>
                  <a:lnTo>
                    <a:pt x="25640" y="853260"/>
                  </a:lnTo>
                  <a:lnTo>
                    <a:pt x="14584" y="808178"/>
                  </a:lnTo>
                  <a:lnTo>
                    <a:pt x="6554" y="761987"/>
                  </a:lnTo>
                  <a:lnTo>
                    <a:pt x="1656" y="714805"/>
                  </a:lnTo>
                  <a:lnTo>
                    <a:pt x="0" y="666749"/>
                  </a:lnTo>
                  <a:close/>
                </a:path>
              </a:pathLst>
            </a:custGeom>
            <a:ln w="9525">
              <a:solidFill>
                <a:srgbClr val="FB5B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3796" y="1387475"/>
              <a:ext cx="1209675" cy="1209675"/>
            </a:xfrm>
            <a:custGeom>
              <a:avLst/>
              <a:gdLst/>
              <a:ahLst/>
              <a:cxnLst/>
              <a:rect l="l" t="t" r="r" b="b"/>
              <a:pathLst>
                <a:path w="1209675" h="1209675">
                  <a:moveTo>
                    <a:pt x="600075" y="1209675"/>
                  </a:moveTo>
                  <a:lnTo>
                    <a:pt x="552925" y="1207819"/>
                  </a:lnTo>
                  <a:lnTo>
                    <a:pt x="506812" y="1202347"/>
                  </a:lnTo>
                  <a:lnTo>
                    <a:pt x="461865" y="1193401"/>
                  </a:lnTo>
                  <a:lnTo>
                    <a:pt x="418214" y="1181123"/>
                  </a:lnTo>
                  <a:lnTo>
                    <a:pt x="375989" y="1165654"/>
                  </a:lnTo>
                  <a:lnTo>
                    <a:pt x="335318" y="1147137"/>
                  </a:lnTo>
                  <a:lnTo>
                    <a:pt x="296333" y="1125713"/>
                  </a:lnTo>
                  <a:lnTo>
                    <a:pt x="259162" y="1101525"/>
                  </a:lnTo>
                  <a:lnTo>
                    <a:pt x="223934" y="1074714"/>
                  </a:lnTo>
                  <a:lnTo>
                    <a:pt x="190780" y="1045422"/>
                  </a:lnTo>
                  <a:lnTo>
                    <a:pt x="159829" y="1013791"/>
                  </a:lnTo>
                  <a:lnTo>
                    <a:pt x="131211" y="979964"/>
                  </a:lnTo>
                  <a:lnTo>
                    <a:pt x="105055" y="944081"/>
                  </a:lnTo>
                  <a:lnTo>
                    <a:pt x="81491" y="906286"/>
                  </a:lnTo>
                  <a:lnTo>
                    <a:pt x="60648" y="866719"/>
                  </a:lnTo>
                  <a:lnTo>
                    <a:pt x="42657" y="825523"/>
                  </a:lnTo>
                  <a:lnTo>
                    <a:pt x="27646" y="782840"/>
                  </a:lnTo>
                  <a:lnTo>
                    <a:pt x="15745" y="738812"/>
                  </a:lnTo>
                  <a:lnTo>
                    <a:pt x="7084" y="693580"/>
                  </a:lnTo>
                  <a:lnTo>
                    <a:pt x="1792" y="647287"/>
                  </a:lnTo>
                  <a:lnTo>
                    <a:pt x="0" y="600075"/>
                  </a:lnTo>
                  <a:lnTo>
                    <a:pt x="1792" y="552925"/>
                  </a:lnTo>
                  <a:lnTo>
                    <a:pt x="7084" y="506812"/>
                  </a:lnTo>
                  <a:lnTo>
                    <a:pt x="15745" y="461865"/>
                  </a:lnTo>
                  <a:lnTo>
                    <a:pt x="27646" y="418214"/>
                  </a:lnTo>
                  <a:lnTo>
                    <a:pt x="42657" y="375989"/>
                  </a:lnTo>
                  <a:lnTo>
                    <a:pt x="60648" y="335318"/>
                  </a:lnTo>
                  <a:lnTo>
                    <a:pt x="81491" y="296333"/>
                  </a:lnTo>
                  <a:lnTo>
                    <a:pt x="105055" y="259162"/>
                  </a:lnTo>
                  <a:lnTo>
                    <a:pt x="131211" y="223934"/>
                  </a:lnTo>
                  <a:lnTo>
                    <a:pt x="159829" y="190780"/>
                  </a:lnTo>
                  <a:lnTo>
                    <a:pt x="190780" y="159829"/>
                  </a:lnTo>
                  <a:lnTo>
                    <a:pt x="223934" y="131211"/>
                  </a:lnTo>
                  <a:lnTo>
                    <a:pt x="259162" y="105055"/>
                  </a:lnTo>
                  <a:lnTo>
                    <a:pt x="296333" y="81491"/>
                  </a:lnTo>
                  <a:lnTo>
                    <a:pt x="335318" y="60648"/>
                  </a:lnTo>
                  <a:lnTo>
                    <a:pt x="375989" y="42657"/>
                  </a:lnTo>
                  <a:lnTo>
                    <a:pt x="418214" y="27646"/>
                  </a:lnTo>
                  <a:lnTo>
                    <a:pt x="461865" y="15745"/>
                  </a:lnTo>
                  <a:lnTo>
                    <a:pt x="506812" y="7084"/>
                  </a:lnTo>
                  <a:lnTo>
                    <a:pt x="552925" y="1792"/>
                  </a:lnTo>
                  <a:lnTo>
                    <a:pt x="600075" y="0"/>
                  </a:lnTo>
                  <a:lnTo>
                    <a:pt x="647287" y="1792"/>
                  </a:lnTo>
                  <a:lnTo>
                    <a:pt x="693580" y="7084"/>
                  </a:lnTo>
                  <a:lnTo>
                    <a:pt x="738812" y="15745"/>
                  </a:lnTo>
                  <a:lnTo>
                    <a:pt x="782840" y="27646"/>
                  </a:lnTo>
                  <a:lnTo>
                    <a:pt x="825523" y="42657"/>
                  </a:lnTo>
                  <a:lnTo>
                    <a:pt x="866719" y="60648"/>
                  </a:lnTo>
                  <a:lnTo>
                    <a:pt x="906286" y="81491"/>
                  </a:lnTo>
                  <a:lnTo>
                    <a:pt x="944081" y="105055"/>
                  </a:lnTo>
                  <a:lnTo>
                    <a:pt x="979964" y="131211"/>
                  </a:lnTo>
                  <a:lnTo>
                    <a:pt x="1013791" y="159829"/>
                  </a:lnTo>
                  <a:lnTo>
                    <a:pt x="1045422" y="190780"/>
                  </a:lnTo>
                  <a:lnTo>
                    <a:pt x="1074714" y="223934"/>
                  </a:lnTo>
                  <a:lnTo>
                    <a:pt x="1101525" y="259162"/>
                  </a:lnTo>
                  <a:lnTo>
                    <a:pt x="1125713" y="296333"/>
                  </a:lnTo>
                  <a:lnTo>
                    <a:pt x="1147137" y="335318"/>
                  </a:lnTo>
                  <a:lnTo>
                    <a:pt x="1165654" y="375989"/>
                  </a:lnTo>
                  <a:lnTo>
                    <a:pt x="1181123" y="418214"/>
                  </a:lnTo>
                  <a:lnTo>
                    <a:pt x="1193401" y="461865"/>
                  </a:lnTo>
                  <a:lnTo>
                    <a:pt x="1202347" y="506812"/>
                  </a:lnTo>
                  <a:lnTo>
                    <a:pt x="1207819" y="552925"/>
                  </a:lnTo>
                  <a:lnTo>
                    <a:pt x="1209675" y="600075"/>
                  </a:lnTo>
                  <a:lnTo>
                    <a:pt x="1207819" y="647287"/>
                  </a:lnTo>
                  <a:lnTo>
                    <a:pt x="1202347" y="693580"/>
                  </a:lnTo>
                  <a:lnTo>
                    <a:pt x="1193401" y="738812"/>
                  </a:lnTo>
                  <a:lnTo>
                    <a:pt x="1181123" y="782840"/>
                  </a:lnTo>
                  <a:lnTo>
                    <a:pt x="1165654" y="825523"/>
                  </a:lnTo>
                  <a:lnTo>
                    <a:pt x="1147137" y="866719"/>
                  </a:lnTo>
                  <a:lnTo>
                    <a:pt x="1125713" y="906286"/>
                  </a:lnTo>
                  <a:lnTo>
                    <a:pt x="1101525" y="944081"/>
                  </a:lnTo>
                  <a:lnTo>
                    <a:pt x="1074714" y="979964"/>
                  </a:lnTo>
                  <a:lnTo>
                    <a:pt x="1045422" y="1013791"/>
                  </a:lnTo>
                  <a:lnTo>
                    <a:pt x="1013791" y="1045422"/>
                  </a:lnTo>
                  <a:lnTo>
                    <a:pt x="979964" y="1074714"/>
                  </a:lnTo>
                  <a:lnTo>
                    <a:pt x="944081" y="1101525"/>
                  </a:lnTo>
                  <a:lnTo>
                    <a:pt x="906286" y="1125713"/>
                  </a:lnTo>
                  <a:lnTo>
                    <a:pt x="866719" y="1147137"/>
                  </a:lnTo>
                  <a:lnTo>
                    <a:pt x="825523" y="1165654"/>
                  </a:lnTo>
                  <a:lnTo>
                    <a:pt x="782840" y="1181123"/>
                  </a:lnTo>
                  <a:lnTo>
                    <a:pt x="738812" y="1193401"/>
                  </a:lnTo>
                  <a:lnTo>
                    <a:pt x="693580" y="1202347"/>
                  </a:lnTo>
                  <a:lnTo>
                    <a:pt x="647287" y="1207819"/>
                  </a:lnTo>
                  <a:lnTo>
                    <a:pt x="600075" y="1209675"/>
                  </a:lnTo>
                  <a:close/>
                </a:path>
              </a:pathLst>
            </a:custGeom>
            <a:solidFill>
              <a:srgbClr val="FB5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23796" y="1387475"/>
              <a:ext cx="1209675" cy="1209675"/>
            </a:xfrm>
            <a:custGeom>
              <a:avLst/>
              <a:gdLst/>
              <a:ahLst/>
              <a:cxnLst/>
              <a:rect l="l" t="t" r="r" b="b"/>
              <a:pathLst>
                <a:path w="1209675" h="1209675">
                  <a:moveTo>
                    <a:pt x="0" y="600075"/>
                  </a:moveTo>
                  <a:lnTo>
                    <a:pt x="1792" y="552925"/>
                  </a:lnTo>
                  <a:lnTo>
                    <a:pt x="7084" y="506812"/>
                  </a:lnTo>
                  <a:lnTo>
                    <a:pt x="15745" y="461865"/>
                  </a:lnTo>
                  <a:lnTo>
                    <a:pt x="27646" y="418214"/>
                  </a:lnTo>
                  <a:lnTo>
                    <a:pt x="42657" y="375989"/>
                  </a:lnTo>
                  <a:lnTo>
                    <a:pt x="60648" y="335318"/>
                  </a:lnTo>
                  <a:lnTo>
                    <a:pt x="81491" y="296333"/>
                  </a:lnTo>
                  <a:lnTo>
                    <a:pt x="105055" y="259162"/>
                  </a:lnTo>
                  <a:lnTo>
                    <a:pt x="131211" y="223934"/>
                  </a:lnTo>
                  <a:lnTo>
                    <a:pt x="159829" y="190780"/>
                  </a:lnTo>
                  <a:lnTo>
                    <a:pt x="190780" y="159829"/>
                  </a:lnTo>
                  <a:lnTo>
                    <a:pt x="223934" y="131211"/>
                  </a:lnTo>
                  <a:lnTo>
                    <a:pt x="259162" y="105055"/>
                  </a:lnTo>
                  <a:lnTo>
                    <a:pt x="296333" y="81491"/>
                  </a:lnTo>
                  <a:lnTo>
                    <a:pt x="335318" y="60648"/>
                  </a:lnTo>
                  <a:lnTo>
                    <a:pt x="375989" y="42657"/>
                  </a:lnTo>
                  <a:lnTo>
                    <a:pt x="418214" y="27646"/>
                  </a:lnTo>
                  <a:lnTo>
                    <a:pt x="461865" y="15745"/>
                  </a:lnTo>
                  <a:lnTo>
                    <a:pt x="506812" y="7084"/>
                  </a:lnTo>
                  <a:lnTo>
                    <a:pt x="552925" y="1792"/>
                  </a:lnTo>
                  <a:lnTo>
                    <a:pt x="600075" y="0"/>
                  </a:lnTo>
                  <a:lnTo>
                    <a:pt x="647287" y="1792"/>
                  </a:lnTo>
                  <a:lnTo>
                    <a:pt x="693580" y="7084"/>
                  </a:lnTo>
                  <a:lnTo>
                    <a:pt x="738812" y="15745"/>
                  </a:lnTo>
                  <a:lnTo>
                    <a:pt x="782840" y="27646"/>
                  </a:lnTo>
                  <a:lnTo>
                    <a:pt x="825523" y="42657"/>
                  </a:lnTo>
                  <a:lnTo>
                    <a:pt x="866719" y="60648"/>
                  </a:lnTo>
                  <a:lnTo>
                    <a:pt x="906286" y="81491"/>
                  </a:lnTo>
                  <a:lnTo>
                    <a:pt x="944081" y="105055"/>
                  </a:lnTo>
                  <a:lnTo>
                    <a:pt x="979964" y="131211"/>
                  </a:lnTo>
                  <a:lnTo>
                    <a:pt x="1013791" y="159829"/>
                  </a:lnTo>
                  <a:lnTo>
                    <a:pt x="1045422" y="190780"/>
                  </a:lnTo>
                  <a:lnTo>
                    <a:pt x="1074714" y="223934"/>
                  </a:lnTo>
                  <a:lnTo>
                    <a:pt x="1101525" y="259162"/>
                  </a:lnTo>
                  <a:lnTo>
                    <a:pt x="1125713" y="296333"/>
                  </a:lnTo>
                  <a:lnTo>
                    <a:pt x="1147137" y="335318"/>
                  </a:lnTo>
                  <a:lnTo>
                    <a:pt x="1165654" y="375989"/>
                  </a:lnTo>
                  <a:lnTo>
                    <a:pt x="1181123" y="418214"/>
                  </a:lnTo>
                  <a:lnTo>
                    <a:pt x="1193401" y="461865"/>
                  </a:lnTo>
                  <a:lnTo>
                    <a:pt x="1202347" y="506812"/>
                  </a:lnTo>
                  <a:lnTo>
                    <a:pt x="1207819" y="552925"/>
                  </a:lnTo>
                  <a:lnTo>
                    <a:pt x="1209675" y="600075"/>
                  </a:lnTo>
                  <a:lnTo>
                    <a:pt x="1207819" y="647287"/>
                  </a:lnTo>
                  <a:lnTo>
                    <a:pt x="1202347" y="693580"/>
                  </a:lnTo>
                  <a:lnTo>
                    <a:pt x="1193401" y="738812"/>
                  </a:lnTo>
                  <a:lnTo>
                    <a:pt x="1181123" y="782840"/>
                  </a:lnTo>
                  <a:lnTo>
                    <a:pt x="1165654" y="825523"/>
                  </a:lnTo>
                  <a:lnTo>
                    <a:pt x="1147137" y="866719"/>
                  </a:lnTo>
                  <a:lnTo>
                    <a:pt x="1125713" y="906286"/>
                  </a:lnTo>
                  <a:lnTo>
                    <a:pt x="1101525" y="944081"/>
                  </a:lnTo>
                  <a:lnTo>
                    <a:pt x="1074714" y="979964"/>
                  </a:lnTo>
                  <a:lnTo>
                    <a:pt x="1045422" y="1013791"/>
                  </a:lnTo>
                  <a:lnTo>
                    <a:pt x="1013791" y="1045422"/>
                  </a:lnTo>
                  <a:lnTo>
                    <a:pt x="979964" y="1074714"/>
                  </a:lnTo>
                  <a:lnTo>
                    <a:pt x="944081" y="1101525"/>
                  </a:lnTo>
                  <a:lnTo>
                    <a:pt x="906286" y="1125713"/>
                  </a:lnTo>
                  <a:lnTo>
                    <a:pt x="866719" y="1147137"/>
                  </a:lnTo>
                  <a:lnTo>
                    <a:pt x="825523" y="1165654"/>
                  </a:lnTo>
                  <a:lnTo>
                    <a:pt x="782840" y="1181123"/>
                  </a:lnTo>
                  <a:lnTo>
                    <a:pt x="738812" y="1193401"/>
                  </a:lnTo>
                  <a:lnTo>
                    <a:pt x="693580" y="1202347"/>
                  </a:lnTo>
                  <a:lnTo>
                    <a:pt x="647287" y="1207819"/>
                  </a:lnTo>
                  <a:lnTo>
                    <a:pt x="600075" y="1209675"/>
                  </a:lnTo>
                  <a:lnTo>
                    <a:pt x="552925" y="1207819"/>
                  </a:lnTo>
                  <a:lnTo>
                    <a:pt x="506812" y="1202347"/>
                  </a:lnTo>
                  <a:lnTo>
                    <a:pt x="461865" y="1193401"/>
                  </a:lnTo>
                  <a:lnTo>
                    <a:pt x="418214" y="1181123"/>
                  </a:lnTo>
                  <a:lnTo>
                    <a:pt x="375989" y="1165654"/>
                  </a:lnTo>
                  <a:lnTo>
                    <a:pt x="335318" y="1147137"/>
                  </a:lnTo>
                  <a:lnTo>
                    <a:pt x="296333" y="1125713"/>
                  </a:lnTo>
                  <a:lnTo>
                    <a:pt x="259162" y="1101525"/>
                  </a:lnTo>
                  <a:lnTo>
                    <a:pt x="223934" y="1074714"/>
                  </a:lnTo>
                  <a:lnTo>
                    <a:pt x="190780" y="1045422"/>
                  </a:lnTo>
                  <a:lnTo>
                    <a:pt x="159829" y="1013791"/>
                  </a:lnTo>
                  <a:lnTo>
                    <a:pt x="131211" y="979964"/>
                  </a:lnTo>
                  <a:lnTo>
                    <a:pt x="105055" y="944081"/>
                  </a:lnTo>
                  <a:lnTo>
                    <a:pt x="81491" y="906286"/>
                  </a:lnTo>
                  <a:lnTo>
                    <a:pt x="60648" y="866719"/>
                  </a:lnTo>
                  <a:lnTo>
                    <a:pt x="42657" y="825523"/>
                  </a:lnTo>
                  <a:lnTo>
                    <a:pt x="27646" y="782840"/>
                  </a:lnTo>
                  <a:lnTo>
                    <a:pt x="15745" y="738812"/>
                  </a:lnTo>
                  <a:lnTo>
                    <a:pt x="7084" y="693580"/>
                  </a:lnTo>
                  <a:lnTo>
                    <a:pt x="1792" y="647287"/>
                  </a:lnTo>
                  <a:lnTo>
                    <a:pt x="0" y="600075"/>
                  </a:lnTo>
                  <a:close/>
                </a:path>
              </a:pathLst>
            </a:custGeom>
            <a:ln w="9525">
              <a:solidFill>
                <a:srgbClr val="FB5B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049952" y="2714523"/>
            <a:ext cx="913765" cy="1362710"/>
            <a:chOff x="2049952" y="2714523"/>
            <a:chExt cx="913765" cy="1362710"/>
          </a:xfrm>
        </p:grpSpPr>
        <p:sp>
          <p:nvSpPr>
            <p:cNvPr id="23" name="object 23"/>
            <p:cNvSpPr/>
            <p:nvPr/>
          </p:nvSpPr>
          <p:spPr>
            <a:xfrm>
              <a:off x="2054715" y="2719285"/>
              <a:ext cx="904240" cy="1333500"/>
            </a:xfrm>
            <a:custGeom>
              <a:avLst/>
              <a:gdLst/>
              <a:ahLst/>
              <a:cxnLst/>
              <a:rect l="l" t="t" r="r" b="b"/>
              <a:pathLst>
                <a:path w="904239" h="1333500">
                  <a:moveTo>
                    <a:pt x="18305" y="0"/>
                  </a:moveTo>
                  <a:lnTo>
                    <a:pt x="0" y="170854"/>
                  </a:lnTo>
                  <a:lnTo>
                    <a:pt x="43308" y="566737"/>
                  </a:lnTo>
                  <a:lnTo>
                    <a:pt x="295572" y="1012626"/>
                  </a:lnTo>
                  <a:lnTo>
                    <a:pt x="904130" y="1333500"/>
                  </a:lnTo>
                </a:path>
              </a:pathLst>
            </a:custGeom>
            <a:ln w="9525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75851" y="3997972"/>
              <a:ext cx="83185" cy="74295"/>
            </a:xfrm>
            <a:custGeom>
              <a:avLst/>
              <a:gdLst/>
              <a:ahLst/>
              <a:cxnLst/>
              <a:rect l="l" t="t" r="r" b="b"/>
              <a:pathLst>
                <a:path w="83185" h="74295">
                  <a:moveTo>
                    <a:pt x="17767" y="0"/>
                  </a:moveTo>
                  <a:lnTo>
                    <a:pt x="82994" y="54813"/>
                  </a:lnTo>
                  <a:lnTo>
                    <a:pt x="0" y="74117"/>
                  </a:lnTo>
                </a:path>
              </a:pathLst>
            </a:custGeom>
            <a:ln w="9525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12899" y="1723419"/>
            <a:ext cx="1086053" cy="5212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uk-UA" sz="14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Відсутність світла</a:t>
            </a:r>
            <a:r>
              <a:rPr sz="14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!</a:t>
            </a:r>
            <a:endParaRPr sz="1400" b="1" dirty="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52439" y="3680196"/>
            <a:ext cx="1160080" cy="569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2500"/>
              </a:lnSpc>
              <a:spcBef>
                <a:spcPts val="100"/>
              </a:spcBef>
            </a:pPr>
            <a:r>
              <a:rPr lang="uk-UA" sz="16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Відсутність </a:t>
            </a:r>
            <a:r>
              <a:rPr lang="uk-UA" sz="1600" b="1" spc="-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інтернета</a:t>
            </a:r>
            <a:r>
              <a:rPr sz="16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!</a:t>
            </a:r>
            <a:endParaRPr sz="1600" b="1" dirty="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75300" y="2179796"/>
            <a:ext cx="1107836" cy="57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599"/>
              </a:lnSpc>
              <a:spcBef>
                <a:spcPts val="100"/>
              </a:spcBef>
            </a:pPr>
            <a:r>
              <a:rPr lang="uk-UA" sz="16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Відсутність води</a:t>
            </a:r>
            <a:r>
              <a:rPr sz="16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!</a:t>
            </a:r>
            <a:endParaRPr sz="1600" b="1" dirty="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02422" y="4084954"/>
            <a:ext cx="1360245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800"/>
              </a:lnSpc>
              <a:spcBef>
                <a:spcPts val="100"/>
              </a:spcBef>
            </a:pPr>
            <a:r>
              <a:rPr lang="uk-UA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Відсутність тепла</a:t>
            </a:r>
            <a:endParaRPr b="1" dirty="0">
              <a:latin typeface="Comic Sans MS"/>
              <a:cs typeface="Comic Sans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7990" y="7041797"/>
            <a:ext cx="10439400" cy="425450"/>
            <a:chOff x="127990" y="7041797"/>
            <a:chExt cx="10439400" cy="425450"/>
          </a:xfrm>
        </p:grpSpPr>
        <p:sp>
          <p:nvSpPr>
            <p:cNvPr id="30" name="object 30"/>
            <p:cNvSpPr/>
            <p:nvPr/>
          </p:nvSpPr>
          <p:spPr>
            <a:xfrm>
              <a:off x="127990" y="7042997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72"/>
                  </a:moveTo>
                  <a:lnTo>
                    <a:pt x="0" y="156972"/>
                  </a:lnTo>
                  <a:lnTo>
                    <a:pt x="0" y="423672"/>
                  </a:lnTo>
                  <a:lnTo>
                    <a:pt x="9750133" y="423672"/>
                  </a:lnTo>
                  <a:lnTo>
                    <a:pt x="9750133" y="156972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72"/>
                  </a:moveTo>
                  <a:lnTo>
                    <a:pt x="10178758" y="156972"/>
                  </a:lnTo>
                  <a:lnTo>
                    <a:pt x="10178758" y="423672"/>
                  </a:lnTo>
                  <a:lnTo>
                    <a:pt x="10439400" y="423672"/>
                  </a:lnTo>
                  <a:lnTo>
                    <a:pt x="10439400" y="156972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78123" y="7042987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317135" y="449059"/>
            <a:ext cx="422826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algn="ctr">
              <a:lnSpc>
                <a:spcPct val="100000"/>
              </a:lnSpc>
              <a:spcBef>
                <a:spcPts val="100"/>
              </a:spcBef>
            </a:pPr>
            <a:r>
              <a:rPr lang="uk-UA" sz="3200" b="1" spc="-5" dirty="0" smtClean="0">
                <a:solidFill>
                  <a:schemeClr val="accent5">
                    <a:lumMod val="75000"/>
                  </a:schemeClr>
                </a:solidFill>
              </a:rPr>
              <a:t>Умови сьогодення</a:t>
            </a:r>
            <a:br>
              <a:rPr lang="uk-UA" sz="3200" b="1" spc="-5" dirty="0" smtClean="0">
                <a:solidFill>
                  <a:schemeClr val="accent5">
                    <a:lumMod val="75000"/>
                  </a:schemeClr>
                </a:solidFill>
              </a:rPr>
            </a:br>
            <a:endParaRPr sz="3200" b="1" spc="-5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7990" y="97431"/>
            <a:ext cx="3343275" cy="701040"/>
            <a:chOff x="127990" y="97431"/>
            <a:chExt cx="3343275" cy="701040"/>
          </a:xfrm>
        </p:grpSpPr>
        <p:sp>
          <p:nvSpPr>
            <p:cNvPr id="34" name="object 34"/>
            <p:cNvSpPr/>
            <p:nvPr/>
          </p:nvSpPr>
          <p:spPr>
            <a:xfrm>
              <a:off x="2733027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240"/>
                  </a:lnTo>
                  <a:lnTo>
                    <a:pt x="350189" y="700481"/>
                  </a:lnTo>
                  <a:lnTo>
                    <a:pt x="700443" y="350240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62072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58656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98953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1652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101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79929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63544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88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8194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15411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066"/>
                  </a:moveTo>
                  <a:lnTo>
                    <a:pt x="74066" y="0"/>
                  </a:lnTo>
                  <a:lnTo>
                    <a:pt x="148183" y="74066"/>
                  </a:lnTo>
                  <a:lnTo>
                    <a:pt x="74066" y="148183"/>
                  </a:lnTo>
                  <a:lnTo>
                    <a:pt x="0" y="74066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28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7990" y="443166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213053" y="97431"/>
            <a:ext cx="3347085" cy="701040"/>
            <a:chOff x="7213053" y="97431"/>
            <a:chExt cx="3347085" cy="701040"/>
          </a:xfrm>
        </p:grpSpPr>
        <p:sp>
          <p:nvSpPr>
            <p:cNvPr id="45" name="object 45"/>
            <p:cNvSpPr/>
            <p:nvPr/>
          </p:nvSpPr>
          <p:spPr>
            <a:xfrm>
              <a:off x="7251902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240"/>
                  </a:lnTo>
                  <a:lnTo>
                    <a:pt x="350240" y="700481"/>
                  </a:lnTo>
                  <a:lnTo>
                    <a:pt x="700481" y="350240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9471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9123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17816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80527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8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8240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300861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34274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83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446"/>
                  </a:moveTo>
                  <a:lnTo>
                    <a:pt x="74117" y="473329"/>
                  </a:lnTo>
                  <a:lnTo>
                    <a:pt x="148183" y="547446"/>
                  </a:lnTo>
                  <a:lnTo>
                    <a:pt x="74117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952828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178748" y="443166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71284" y="3964825"/>
            <a:ext cx="1905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-5" dirty="0">
                <a:solidFill>
                  <a:schemeClr val="accent5">
                    <a:lumMod val="75000"/>
                  </a:schemeClr>
                </a:solidFill>
              </a:rPr>
              <a:t>Виклики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874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089706" y="1530743"/>
            <a:ext cx="6568440" cy="4147820"/>
            <a:chOff x="3049641" y="1529553"/>
            <a:chExt cx="6568440" cy="4147820"/>
          </a:xfrm>
        </p:grpSpPr>
        <p:sp>
          <p:nvSpPr>
            <p:cNvPr id="4" name="object 4"/>
            <p:cNvSpPr/>
            <p:nvPr/>
          </p:nvSpPr>
          <p:spPr>
            <a:xfrm>
              <a:off x="3050832" y="3183775"/>
              <a:ext cx="1562100" cy="1562100"/>
            </a:xfrm>
            <a:custGeom>
              <a:avLst/>
              <a:gdLst/>
              <a:ahLst/>
              <a:cxnLst/>
              <a:rect l="l" t="t" r="r" b="b"/>
              <a:pathLst>
                <a:path w="1562100" h="1562100">
                  <a:moveTo>
                    <a:pt x="0" y="781049"/>
                  </a:moveTo>
                  <a:lnTo>
                    <a:pt x="1436" y="733752"/>
                  </a:lnTo>
                  <a:lnTo>
                    <a:pt x="5688" y="687166"/>
                  </a:lnTo>
                  <a:lnTo>
                    <a:pt x="12673" y="641376"/>
                  </a:lnTo>
                  <a:lnTo>
                    <a:pt x="22306" y="596465"/>
                  </a:lnTo>
                  <a:lnTo>
                    <a:pt x="34503" y="552518"/>
                  </a:lnTo>
                  <a:lnTo>
                    <a:pt x="49179" y="509620"/>
                  </a:lnTo>
                  <a:lnTo>
                    <a:pt x="66251" y="467853"/>
                  </a:lnTo>
                  <a:lnTo>
                    <a:pt x="85634" y="427304"/>
                  </a:lnTo>
                  <a:lnTo>
                    <a:pt x="107244" y="388055"/>
                  </a:lnTo>
                  <a:lnTo>
                    <a:pt x="130997" y="350191"/>
                  </a:lnTo>
                  <a:lnTo>
                    <a:pt x="156808" y="313797"/>
                  </a:lnTo>
                  <a:lnTo>
                    <a:pt x="184594" y="278955"/>
                  </a:lnTo>
                  <a:lnTo>
                    <a:pt x="214270" y="245752"/>
                  </a:lnTo>
                  <a:lnTo>
                    <a:pt x="245752" y="214270"/>
                  </a:lnTo>
                  <a:lnTo>
                    <a:pt x="278955" y="184594"/>
                  </a:lnTo>
                  <a:lnTo>
                    <a:pt x="313797" y="156808"/>
                  </a:lnTo>
                  <a:lnTo>
                    <a:pt x="350191" y="130997"/>
                  </a:lnTo>
                  <a:lnTo>
                    <a:pt x="388055" y="107244"/>
                  </a:lnTo>
                  <a:lnTo>
                    <a:pt x="427304" y="85634"/>
                  </a:lnTo>
                  <a:lnTo>
                    <a:pt x="467853" y="66251"/>
                  </a:lnTo>
                  <a:lnTo>
                    <a:pt x="509620" y="49179"/>
                  </a:lnTo>
                  <a:lnTo>
                    <a:pt x="552518" y="34503"/>
                  </a:lnTo>
                  <a:lnTo>
                    <a:pt x="596465" y="22306"/>
                  </a:lnTo>
                  <a:lnTo>
                    <a:pt x="641376" y="12673"/>
                  </a:lnTo>
                  <a:lnTo>
                    <a:pt x="687166" y="5688"/>
                  </a:lnTo>
                  <a:lnTo>
                    <a:pt x="733752" y="1436"/>
                  </a:lnTo>
                  <a:lnTo>
                    <a:pt x="781050" y="0"/>
                  </a:lnTo>
                  <a:lnTo>
                    <a:pt x="828347" y="1436"/>
                  </a:lnTo>
                  <a:lnTo>
                    <a:pt x="874933" y="5688"/>
                  </a:lnTo>
                  <a:lnTo>
                    <a:pt x="920723" y="12673"/>
                  </a:lnTo>
                  <a:lnTo>
                    <a:pt x="965634" y="22306"/>
                  </a:lnTo>
                  <a:lnTo>
                    <a:pt x="1009581" y="34503"/>
                  </a:lnTo>
                  <a:lnTo>
                    <a:pt x="1052479" y="49179"/>
                  </a:lnTo>
                  <a:lnTo>
                    <a:pt x="1094246" y="66251"/>
                  </a:lnTo>
                  <a:lnTo>
                    <a:pt x="1134795" y="85634"/>
                  </a:lnTo>
                  <a:lnTo>
                    <a:pt x="1174044" y="107244"/>
                  </a:lnTo>
                  <a:lnTo>
                    <a:pt x="1211908" y="130997"/>
                  </a:lnTo>
                  <a:lnTo>
                    <a:pt x="1248302" y="156808"/>
                  </a:lnTo>
                  <a:lnTo>
                    <a:pt x="1283144" y="184594"/>
                  </a:lnTo>
                  <a:lnTo>
                    <a:pt x="1316347" y="214270"/>
                  </a:lnTo>
                  <a:lnTo>
                    <a:pt x="1347829" y="245752"/>
                  </a:lnTo>
                  <a:lnTo>
                    <a:pt x="1377505" y="278955"/>
                  </a:lnTo>
                  <a:lnTo>
                    <a:pt x="1405291" y="313797"/>
                  </a:lnTo>
                  <a:lnTo>
                    <a:pt x="1431102" y="350191"/>
                  </a:lnTo>
                  <a:lnTo>
                    <a:pt x="1454855" y="388055"/>
                  </a:lnTo>
                  <a:lnTo>
                    <a:pt x="1476465" y="427304"/>
                  </a:lnTo>
                  <a:lnTo>
                    <a:pt x="1495848" y="467853"/>
                  </a:lnTo>
                  <a:lnTo>
                    <a:pt x="1512920" y="509620"/>
                  </a:lnTo>
                  <a:lnTo>
                    <a:pt x="1527596" y="552518"/>
                  </a:lnTo>
                  <a:lnTo>
                    <a:pt x="1539793" y="596465"/>
                  </a:lnTo>
                  <a:lnTo>
                    <a:pt x="1549426" y="641376"/>
                  </a:lnTo>
                  <a:lnTo>
                    <a:pt x="1556411" y="687166"/>
                  </a:lnTo>
                  <a:lnTo>
                    <a:pt x="1560663" y="733752"/>
                  </a:lnTo>
                  <a:lnTo>
                    <a:pt x="1562100" y="781049"/>
                  </a:lnTo>
                  <a:lnTo>
                    <a:pt x="1560663" y="828347"/>
                  </a:lnTo>
                  <a:lnTo>
                    <a:pt x="1556411" y="874933"/>
                  </a:lnTo>
                  <a:lnTo>
                    <a:pt x="1549426" y="920723"/>
                  </a:lnTo>
                  <a:lnTo>
                    <a:pt x="1539793" y="965634"/>
                  </a:lnTo>
                  <a:lnTo>
                    <a:pt x="1527596" y="1009581"/>
                  </a:lnTo>
                  <a:lnTo>
                    <a:pt x="1512920" y="1052479"/>
                  </a:lnTo>
                  <a:lnTo>
                    <a:pt x="1495848" y="1094246"/>
                  </a:lnTo>
                  <a:lnTo>
                    <a:pt x="1476465" y="1134795"/>
                  </a:lnTo>
                  <a:lnTo>
                    <a:pt x="1454855" y="1174044"/>
                  </a:lnTo>
                  <a:lnTo>
                    <a:pt x="1431102" y="1211908"/>
                  </a:lnTo>
                  <a:lnTo>
                    <a:pt x="1405291" y="1248302"/>
                  </a:lnTo>
                  <a:lnTo>
                    <a:pt x="1377505" y="1283144"/>
                  </a:lnTo>
                  <a:lnTo>
                    <a:pt x="1347829" y="1316347"/>
                  </a:lnTo>
                  <a:lnTo>
                    <a:pt x="1316347" y="1347829"/>
                  </a:lnTo>
                  <a:lnTo>
                    <a:pt x="1283144" y="1377505"/>
                  </a:lnTo>
                  <a:lnTo>
                    <a:pt x="1248302" y="1405291"/>
                  </a:lnTo>
                  <a:lnTo>
                    <a:pt x="1211908" y="1431102"/>
                  </a:lnTo>
                  <a:lnTo>
                    <a:pt x="1174044" y="1454855"/>
                  </a:lnTo>
                  <a:lnTo>
                    <a:pt x="1134795" y="1476465"/>
                  </a:lnTo>
                  <a:lnTo>
                    <a:pt x="1094246" y="1495848"/>
                  </a:lnTo>
                  <a:lnTo>
                    <a:pt x="1052479" y="1512920"/>
                  </a:lnTo>
                  <a:lnTo>
                    <a:pt x="1009581" y="1527596"/>
                  </a:lnTo>
                  <a:lnTo>
                    <a:pt x="965634" y="1539793"/>
                  </a:lnTo>
                  <a:lnTo>
                    <a:pt x="920723" y="1549426"/>
                  </a:lnTo>
                  <a:lnTo>
                    <a:pt x="874933" y="1556411"/>
                  </a:lnTo>
                  <a:lnTo>
                    <a:pt x="828347" y="1560663"/>
                  </a:lnTo>
                  <a:lnTo>
                    <a:pt x="781050" y="1562099"/>
                  </a:lnTo>
                  <a:lnTo>
                    <a:pt x="733752" y="1560663"/>
                  </a:lnTo>
                  <a:lnTo>
                    <a:pt x="687166" y="1556411"/>
                  </a:lnTo>
                  <a:lnTo>
                    <a:pt x="641376" y="1549426"/>
                  </a:lnTo>
                  <a:lnTo>
                    <a:pt x="596465" y="1539793"/>
                  </a:lnTo>
                  <a:lnTo>
                    <a:pt x="552518" y="1527596"/>
                  </a:lnTo>
                  <a:lnTo>
                    <a:pt x="509620" y="1512920"/>
                  </a:lnTo>
                  <a:lnTo>
                    <a:pt x="467853" y="1495848"/>
                  </a:lnTo>
                  <a:lnTo>
                    <a:pt x="427304" y="1476465"/>
                  </a:lnTo>
                  <a:lnTo>
                    <a:pt x="388055" y="1454855"/>
                  </a:lnTo>
                  <a:lnTo>
                    <a:pt x="350191" y="1431102"/>
                  </a:lnTo>
                  <a:lnTo>
                    <a:pt x="313797" y="1405291"/>
                  </a:lnTo>
                  <a:lnTo>
                    <a:pt x="278955" y="1377505"/>
                  </a:lnTo>
                  <a:lnTo>
                    <a:pt x="245752" y="1347829"/>
                  </a:lnTo>
                  <a:lnTo>
                    <a:pt x="214270" y="1316347"/>
                  </a:lnTo>
                  <a:lnTo>
                    <a:pt x="184594" y="1283144"/>
                  </a:lnTo>
                  <a:lnTo>
                    <a:pt x="156808" y="1248302"/>
                  </a:lnTo>
                  <a:lnTo>
                    <a:pt x="130997" y="1211908"/>
                  </a:lnTo>
                  <a:lnTo>
                    <a:pt x="107244" y="1174044"/>
                  </a:lnTo>
                  <a:lnTo>
                    <a:pt x="85634" y="1134795"/>
                  </a:lnTo>
                  <a:lnTo>
                    <a:pt x="66251" y="1094246"/>
                  </a:lnTo>
                  <a:lnTo>
                    <a:pt x="49179" y="1052479"/>
                  </a:lnTo>
                  <a:lnTo>
                    <a:pt x="34503" y="1009581"/>
                  </a:lnTo>
                  <a:lnTo>
                    <a:pt x="22306" y="965634"/>
                  </a:lnTo>
                  <a:lnTo>
                    <a:pt x="12673" y="920723"/>
                  </a:lnTo>
                  <a:lnTo>
                    <a:pt x="5688" y="874933"/>
                  </a:lnTo>
                  <a:lnTo>
                    <a:pt x="1436" y="828347"/>
                  </a:lnTo>
                  <a:lnTo>
                    <a:pt x="0" y="781049"/>
                  </a:lnTo>
                  <a:close/>
                </a:path>
              </a:pathLst>
            </a:custGeom>
            <a:ln w="3175">
              <a:solidFill>
                <a:srgbClr val="2F7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27629" y="3260623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704849" y="1409700"/>
                  </a:moveTo>
                  <a:lnTo>
                    <a:pt x="656448" y="1408080"/>
                  </a:lnTo>
                  <a:lnTo>
                    <a:pt x="608944" y="1403289"/>
                  </a:lnTo>
                  <a:lnTo>
                    <a:pt x="562440" y="1395431"/>
                  </a:lnTo>
                  <a:lnTo>
                    <a:pt x="517039" y="1384608"/>
                  </a:lnTo>
                  <a:lnTo>
                    <a:pt x="472846" y="1370925"/>
                  </a:lnTo>
                  <a:lnTo>
                    <a:pt x="429964" y="1354484"/>
                  </a:lnTo>
                  <a:lnTo>
                    <a:pt x="388495" y="1335389"/>
                  </a:lnTo>
                  <a:lnTo>
                    <a:pt x="348544" y="1313744"/>
                  </a:lnTo>
                  <a:lnTo>
                    <a:pt x="310213" y="1289651"/>
                  </a:lnTo>
                  <a:lnTo>
                    <a:pt x="273606" y="1263214"/>
                  </a:lnTo>
                  <a:lnTo>
                    <a:pt x="238827" y="1234536"/>
                  </a:lnTo>
                  <a:lnTo>
                    <a:pt x="205978" y="1203721"/>
                  </a:lnTo>
                  <a:lnTo>
                    <a:pt x="175163" y="1170872"/>
                  </a:lnTo>
                  <a:lnTo>
                    <a:pt x="146485" y="1136093"/>
                  </a:lnTo>
                  <a:lnTo>
                    <a:pt x="120048" y="1099486"/>
                  </a:lnTo>
                  <a:lnTo>
                    <a:pt x="95955" y="1061155"/>
                  </a:lnTo>
                  <a:lnTo>
                    <a:pt x="74310" y="1021204"/>
                  </a:lnTo>
                  <a:lnTo>
                    <a:pt x="55215" y="979735"/>
                  </a:lnTo>
                  <a:lnTo>
                    <a:pt x="38774" y="936853"/>
                  </a:lnTo>
                  <a:lnTo>
                    <a:pt x="25091" y="892660"/>
                  </a:lnTo>
                  <a:lnTo>
                    <a:pt x="14268" y="847259"/>
                  </a:lnTo>
                  <a:lnTo>
                    <a:pt x="6410" y="800755"/>
                  </a:lnTo>
                  <a:lnTo>
                    <a:pt x="1619" y="753251"/>
                  </a:lnTo>
                  <a:lnTo>
                    <a:pt x="0" y="704850"/>
                  </a:lnTo>
                  <a:lnTo>
                    <a:pt x="1619" y="656448"/>
                  </a:lnTo>
                  <a:lnTo>
                    <a:pt x="6410" y="608944"/>
                  </a:lnTo>
                  <a:lnTo>
                    <a:pt x="14268" y="562440"/>
                  </a:lnTo>
                  <a:lnTo>
                    <a:pt x="25091" y="517039"/>
                  </a:lnTo>
                  <a:lnTo>
                    <a:pt x="38774" y="472846"/>
                  </a:lnTo>
                  <a:lnTo>
                    <a:pt x="55215" y="429964"/>
                  </a:lnTo>
                  <a:lnTo>
                    <a:pt x="74310" y="388495"/>
                  </a:lnTo>
                  <a:lnTo>
                    <a:pt x="95955" y="348544"/>
                  </a:lnTo>
                  <a:lnTo>
                    <a:pt x="120048" y="310213"/>
                  </a:lnTo>
                  <a:lnTo>
                    <a:pt x="146485" y="273606"/>
                  </a:lnTo>
                  <a:lnTo>
                    <a:pt x="175163" y="238827"/>
                  </a:lnTo>
                  <a:lnTo>
                    <a:pt x="205978" y="205978"/>
                  </a:lnTo>
                  <a:lnTo>
                    <a:pt x="238827" y="175163"/>
                  </a:lnTo>
                  <a:lnTo>
                    <a:pt x="273606" y="146485"/>
                  </a:lnTo>
                  <a:lnTo>
                    <a:pt x="310213" y="120048"/>
                  </a:lnTo>
                  <a:lnTo>
                    <a:pt x="348544" y="95955"/>
                  </a:lnTo>
                  <a:lnTo>
                    <a:pt x="388495" y="74310"/>
                  </a:lnTo>
                  <a:lnTo>
                    <a:pt x="429964" y="55215"/>
                  </a:lnTo>
                  <a:lnTo>
                    <a:pt x="472846" y="38774"/>
                  </a:lnTo>
                  <a:lnTo>
                    <a:pt x="517039" y="25091"/>
                  </a:lnTo>
                  <a:lnTo>
                    <a:pt x="562440" y="14268"/>
                  </a:lnTo>
                  <a:lnTo>
                    <a:pt x="608944" y="6410"/>
                  </a:lnTo>
                  <a:lnTo>
                    <a:pt x="656448" y="1619"/>
                  </a:lnTo>
                  <a:lnTo>
                    <a:pt x="704849" y="0"/>
                  </a:lnTo>
                  <a:lnTo>
                    <a:pt x="753251" y="1619"/>
                  </a:lnTo>
                  <a:lnTo>
                    <a:pt x="800755" y="6410"/>
                  </a:lnTo>
                  <a:lnTo>
                    <a:pt x="847259" y="14268"/>
                  </a:lnTo>
                  <a:lnTo>
                    <a:pt x="892660" y="25091"/>
                  </a:lnTo>
                  <a:lnTo>
                    <a:pt x="936853" y="38774"/>
                  </a:lnTo>
                  <a:lnTo>
                    <a:pt x="979735" y="55215"/>
                  </a:lnTo>
                  <a:lnTo>
                    <a:pt x="1021204" y="74310"/>
                  </a:lnTo>
                  <a:lnTo>
                    <a:pt x="1061155" y="95955"/>
                  </a:lnTo>
                  <a:lnTo>
                    <a:pt x="1099486" y="120048"/>
                  </a:lnTo>
                  <a:lnTo>
                    <a:pt x="1136093" y="146485"/>
                  </a:lnTo>
                  <a:lnTo>
                    <a:pt x="1170872" y="175163"/>
                  </a:lnTo>
                  <a:lnTo>
                    <a:pt x="1203721" y="205978"/>
                  </a:lnTo>
                  <a:lnTo>
                    <a:pt x="1234536" y="238827"/>
                  </a:lnTo>
                  <a:lnTo>
                    <a:pt x="1263214" y="273606"/>
                  </a:lnTo>
                  <a:lnTo>
                    <a:pt x="1289651" y="310213"/>
                  </a:lnTo>
                  <a:lnTo>
                    <a:pt x="1313744" y="348544"/>
                  </a:lnTo>
                  <a:lnTo>
                    <a:pt x="1335389" y="388495"/>
                  </a:lnTo>
                  <a:lnTo>
                    <a:pt x="1354484" y="429964"/>
                  </a:lnTo>
                  <a:lnTo>
                    <a:pt x="1370925" y="472846"/>
                  </a:lnTo>
                  <a:lnTo>
                    <a:pt x="1384608" y="517039"/>
                  </a:lnTo>
                  <a:lnTo>
                    <a:pt x="1395431" y="562440"/>
                  </a:lnTo>
                  <a:lnTo>
                    <a:pt x="1403289" y="608944"/>
                  </a:lnTo>
                  <a:lnTo>
                    <a:pt x="1408080" y="656448"/>
                  </a:lnTo>
                  <a:lnTo>
                    <a:pt x="1409699" y="704850"/>
                  </a:lnTo>
                  <a:lnTo>
                    <a:pt x="1408080" y="753251"/>
                  </a:lnTo>
                  <a:lnTo>
                    <a:pt x="1403289" y="800755"/>
                  </a:lnTo>
                  <a:lnTo>
                    <a:pt x="1395431" y="847259"/>
                  </a:lnTo>
                  <a:lnTo>
                    <a:pt x="1384608" y="892660"/>
                  </a:lnTo>
                  <a:lnTo>
                    <a:pt x="1370925" y="936853"/>
                  </a:lnTo>
                  <a:lnTo>
                    <a:pt x="1354484" y="979735"/>
                  </a:lnTo>
                  <a:lnTo>
                    <a:pt x="1335389" y="1021204"/>
                  </a:lnTo>
                  <a:lnTo>
                    <a:pt x="1313744" y="1061155"/>
                  </a:lnTo>
                  <a:lnTo>
                    <a:pt x="1289651" y="1099486"/>
                  </a:lnTo>
                  <a:lnTo>
                    <a:pt x="1263214" y="1136093"/>
                  </a:lnTo>
                  <a:lnTo>
                    <a:pt x="1234536" y="1170872"/>
                  </a:lnTo>
                  <a:lnTo>
                    <a:pt x="1203721" y="1203721"/>
                  </a:lnTo>
                  <a:lnTo>
                    <a:pt x="1170872" y="1234536"/>
                  </a:lnTo>
                  <a:lnTo>
                    <a:pt x="1136093" y="1263214"/>
                  </a:lnTo>
                  <a:lnTo>
                    <a:pt x="1099486" y="1289651"/>
                  </a:lnTo>
                  <a:lnTo>
                    <a:pt x="1061155" y="1313744"/>
                  </a:lnTo>
                  <a:lnTo>
                    <a:pt x="1021204" y="1335389"/>
                  </a:lnTo>
                  <a:lnTo>
                    <a:pt x="979735" y="1354484"/>
                  </a:lnTo>
                  <a:lnTo>
                    <a:pt x="936853" y="1370925"/>
                  </a:lnTo>
                  <a:lnTo>
                    <a:pt x="892660" y="1384608"/>
                  </a:lnTo>
                  <a:lnTo>
                    <a:pt x="847259" y="1395431"/>
                  </a:lnTo>
                  <a:lnTo>
                    <a:pt x="800755" y="1403289"/>
                  </a:lnTo>
                  <a:lnTo>
                    <a:pt x="753251" y="1408080"/>
                  </a:lnTo>
                  <a:lnTo>
                    <a:pt x="704849" y="1409700"/>
                  </a:lnTo>
                  <a:close/>
                </a:path>
              </a:pathLst>
            </a:custGeom>
            <a:solidFill>
              <a:srgbClr val="2F79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27629" y="3260623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0" y="704850"/>
                  </a:moveTo>
                  <a:lnTo>
                    <a:pt x="1619" y="656448"/>
                  </a:lnTo>
                  <a:lnTo>
                    <a:pt x="6410" y="608944"/>
                  </a:lnTo>
                  <a:lnTo>
                    <a:pt x="14268" y="562440"/>
                  </a:lnTo>
                  <a:lnTo>
                    <a:pt x="25091" y="517039"/>
                  </a:lnTo>
                  <a:lnTo>
                    <a:pt x="38774" y="472846"/>
                  </a:lnTo>
                  <a:lnTo>
                    <a:pt x="55215" y="429964"/>
                  </a:lnTo>
                  <a:lnTo>
                    <a:pt x="74310" y="388495"/>
                  </a:lnTo>
                  <a:lnTo>
                    <a:pt x="95955" y="348544"/>
                  </a:lnTo>
                  <a:lnTo>
                    <a:pt x="120048" y="310213"/>
                  </a:lnTo>
                  <a:lnTo>
                    <a:pt x="146485" y="273606"/>
                  </a:lnTo>
                  <a:lnTo>
                    <a:pt x="175163" y="238827"/>
                  </a:lnTo>
                  <a:lnTo>
                    <a:pt x="205978" y="205978"/>
                  </a:lnTo>
                  <a:lnTo>
                    <a:pt x="238827" y="175163"/>
                  </a:lnTo>
                  <a:lnTo>
                    <a:pt x="273606" y="146485"/>
                  </a:lnTo>
                  <a:lnTo>
                    <a:pt x="310213" y="120048"/>
                  </a:lnTo>
                  <a:lnTo>
                    <a:pt x="348544" y="95955"/>
                  </a:lnTo>
                  <a:lnTo>
                    <a:pt x="388495" y="74310"/>
                  </a:lnTo>
                  <a:lnTo>
                    <a:pt x="429964" y="55215"/>
                  </a:lnTo>
                  <a:lnTo>
                    <a:pt x="472846" y="38774"/>
                  </a:lnTo>
                  <a:lnTo>
                    <a:pt x="517039" y="25091"/>
                  </a:lnTo>
                  <a:lnTo>
                    <a:pt x="562440" y="14268"/>
                  </a:lnTo>
                  <a:lnTo>
                    <a:pt x="608944" y="6410"/>
                  </a:lnTo>
                  <a:lnTo>
                    <a:pt x="656448" y="1619"/>
                  </a:lnTo>
                  <a:lnTo>
                    <a:pt x="704849" y="0"/>
                  </a:lnTo>
                  <a:lnTo>
                    <a:pt x="753251" y="1619"/>
                  </a:lnTo>
                  <a:lnTo>
                    <a:pt x="800755" y="6410"/>
                  </a:lnTo>
                  <a:lnTo>
                    <a:pt x="847259" y="14268"/>
                  </a:lnTo>
                  <a:lnTo>
                    <a:pt x="892660" y="25091"/>
                  </a:lnTo>
                  <a:lnTo>
                    <a:pt x="936853" y="38774"/>
                  </a:lnTo>
                  <a:lnTo>
                    <a:pt x="979735" y="55215"/>
                  </a:lnTo>
                  <a:lnTo>
                    <a:pt x="1021204" y="74310"/>
                  </a:lnTo>
                  <a:lnTo>
                    <a:pt x="1061155" y="95955"/>
                  </a:lnTo>
                  <a:lnTo>
                    <a:pt x="1099486" y="120048"/>
                  </a:lnTo>
                  <a:lnTo>
                    <a:pt x="1136093" y="146485"/>
                  </a:lnTo>
                  <a:lnTo>
                    <a:pt x="1170872" y="175163"/>
                  </a:lnTo>
                  <a:lnTo>
                    <a:pt x="1203721" y="205978"/>
                  </a:lnTo>
                  <a:lnTo>
                    <a:pt x="1234536" y="238827"/>
                  </a:lnTo>
                  <a:lnTo>
                    <a:pt x="1263214" y="273606"/>
                  </a:lnTo>
                  <a:lnTo>
                    <a:pt x="1289651" y="310213"/>
                  </a:lnTo>
                  <a:lnTo>
                    <a:pt x="1313744" y="348544"/>
                  </a:lnTo>
                  <a:lnTo>
                    <a:pt x="1335389" y="388495"/>
                  </a:lnTo>
                  <a:lnTo>
                    <a:pt x="1354484" y="429964"/>
                  </a:lnTo>
                  <a:lnTo>
                    <a:pt x="1370925" y="472846"/>
                  </a:lnTo>
                  <a:lnTo>
                    <a:pt x="1384608" y="517039"/>
                  </a:lnTo>
                  <a:lnTo>
                    <a:pt x="1395431" y="562440"/>
                  </a:lnTo>
                  <a:lnTo>
                    <a:pt x="1403289" y="608944"/>
                  </a:lnTo>
                  <a:lnTo>
                    <a:pt x="1408080" y="656448"/>
                  </a:lnTo>
                  <a:lnTo>
                    <a:pt x="1409699" y="704850"/>
                  </a:lnTo>
                  <a:lnTo>
                    <a:pt x="1408080" y="753251"/>
                  </a:lnTo>
                  <a:lnTo>
                    <a:pt x="1403289" y="800755"/>
                  </a:lnTo>
                  <a:lnTo>
                    <a:pt x="1395431" y="847259"/>
                  </a:lnTo>
                  <a:lnTo>
                    <a:pt x="1384608" y="892660"/>
                  </a:lnTo>
                  <a:lnTo>
                    <a:pt x="1370925" y="936853"/>
                  </a:lnTo>
                  <a:lnTo>
                    <a:pt x="1354484" y="979735"/>
                  </a:lnTo>
                  <a:lnTo>
                    <a:pt x="1335389" y="1021204"/>
                  </a:lnTo>
                  <a:lnTo>
                    <a:pt x="1313744" y="1061155"/>
                  </a:lnTo>
                  <a:lnTo>
                    <a:pt x="1289651" y="1099486"/>
                  </a:lnTo>
                  <a:lnTo>
                    <a:pt x="1263214" y="1136093"/>
                  </a:lnTo>
                  <a:lnTo>
                    <a:pt x="1234536" y="1170872"/>
                  </a:lnTo>
                  <a:lnTo>
                    <a:pt x="1203721" y="1203721"/>
                  </a:lnTo>
                  <a:lnTo>
                    <a:pt x="1170872" y="1234536"/>
                  </a:lnTo>
                  <a:lnTo>
                    <a:pt x="1136093" y="1263214"/>
                  </a:lnTo>
                  <a:lnTo>
                    <a:pt x="1099486" y="1289651"/>
                  </a:lnTo>
                  <a:lnTo>
                    <a:pt x="1061155" y="1313744"/>
                  </a:lnTo>
                  <a:lnTo>
                    <a:pt x="1021204" y="1335389"/>
                  </a:lnTo>
                  <a:lnTo>
                    <a:pt x="979735" y="1354484"/>
                  </a:lnTo>
                  <a:lnTo>
                    <a:pt x="936853" y="1370925"/>
                  </a:lnTo>
                  <a:lnTo>
                    <a:pt x="892660" y="1384608"/>
                  </a:lnTo>
                  <a:lnTo>
                    <a:pt x="847259" y="1395431"/>
                  </a:lnTo>
                  <a:lnTo>
                    <a:pt x="800755" y="1403289"/>
                  </a:lnTo>
                  <a:lnTo>
                    <a:pt x="753251" y="1408080"/>
                  </a:lnTo>
                  <a:lnTo>
                    <a:pt x="704849" y="1409700"/>
                  </a:lnTo>
                  <a:lnTo>
                    <a:pt x="656448" y="1408080"/>
                  </a:lnTo>
                  <a:lnTo>
                    <a:pt x="608944" y="1403289"/>
                  </a:lnTo>
                  <a:lnTo>
                    <a:pt x="562440" y="1395431"/>
                  </a:lnTo>
                  <a:lnTo>
                    <a:pt x="517039" y="1384608"/>
                  </a:lnTo>
                  <a:lnTo>
                    <a:pt x="472846" y="1370925"/>
                  </a:lnTo>
                  <a:lnTo>
                    <a:pt x="429964" y="1354484"/>
                  </a:lnTo>
                  <a:lnTo>
                    <a:pt x="388495" y="1335389"/>
                  </a:lnTo>
                  <a:lnTo>
                    <a:pt x="348544" y="1313744"/>
                  </a:lnTo>
                  <a:lnTo>
                    <a:pt x="310213" y="1289651"/>
                  </a:lnTo>
                  <a:lnTo>
                    <a:pt x="273606" y="1263214"/>
                  </a:lnTo>
                  <a:lnTo>
                    <a:pt x="238827" y="1234536"/>
                  </a:lnTo>
                  <a:lnTo>
                    <a:pt x="205978" y="1203721"/>
                  </a:lnTo>
                  <a:lnTo>
                    <a:pt x="175163" y="1170872"/>
                  </a:lnTo>
                  <a:lnTo>
                    <a:pt x="146485" y="1136093"/>
                  </a:lnTo>
                  <a:lnTo>
                    <a:pt x="120048" y="1099486"/>
                  </a:lnTo>
                  <a:lnTo>
                    <a:pt x="95955" y="1061155"/>
                  </a:lnTo>
                  <a:lnTo>
                    <a:pt x="74310" y="1021204"/>
                  </a:lnTo>
                  <a:lnTo>
                    <a:pt x="55215" y="979735"/>
                  </a:lnTo>
                  <a:lnTo>
                    <a:pt x="38774" y="936853"/>
                  </a:lnTo>
                  <a:lnTo>
                    <a:pt x="25091" y="892660"/>
                  </a:lnTo>
                  <a:lnTo>
                    <a:pt x="14268" y="847259"/>
                  </a:lnTo>
                  <a:lnTo>
                    <a:pt x="6410" y="800755"/>
                  </a:lnTo>
                  <a:lnTo>
                    <a:pt x="1619" y="753251"/>
                  </a:lnTo>
                  <a:lnTo>
                    <a:pt x="0" y="704850"/>
                  </a:lnTo>
                  <a:close/>
                </a:path>
              </a:pathLst>
            </a:custGeom>
            <a:ln w="3175">
              <a:solidFill>
                <a:srgbClr val="2F79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68807" y="3227730"/>
              <a:ext cx="2447925" cy="2447925"/>
            </a:xfrm>
            <a:custGeom>
              <a:avLst/>
              <a:gdLst/>
              <a:ahLst/>
              <a:cxnLst/>
              <a:rect l="l" t="t" r="r" b="b"/>
              <a:pathLst>
                <a:path w="2447925" h="2447925">
                  <a:moveTo>
                    <a:pt x="0" y="1219200"/>
                  </a:moveTo>
                  <a:lnTo>
                    <a:pt x="917" y="1171126"/>
                  </a:lnTo>
                  <a:lnTo>
                    <a:pt x="3649" y="1123540"/>
                  </a:lnTo>
                  <a:lnTo>
                    <a:pt x="8160" y="1076474"/>
                  </a:lnTo>
                  <a:lnTo>
                    <a:pt x="14419" y="1029960"/>
                  </a:lnTo>
                  <a:lnTo>
                    <a:pt x="22392" y="984033"/>
                  </a:lnTo>
                  <a:lnTo>
                    <a:pt x="32046" y="938726"/>
                  </a:lnTo>
                  <a:lnTo>
                    <a:pt x="43347" y="894071"/>
                  </a:lnTo>
                  <a:lnTo>
                    <a:pt x="56263" y="850101"/>
                  </a:lnTo>
                  <a:lnTo>
                    <a:pt x="70760" y="806851"/>
                  </a:lnTo>
                  <a:lnTo>
                    <a:pt x="86805" y="764353"/>
                  </a:lnTo>
                  <a:lnTo>
                    <a:pt x="104366" y="722640"/>
                  </a:lnTo>
                  <a:lnTo>
                    <a:pt x="123408" y="681745"/>
                  </a:lnTo>
                  <a:lnTo>
                    <a:pt x="143899" y="641702"/>
                  </a:lnTo>
                  <a:lnTo>
                    <a:pt x="165805" y="602544"/>
                  </a:lnTo>
                  <a:lnTo>
                    <a:pt x="189094" y="564304"/>
                  </a:lnTo>
                  <a:lnTo>
                    <a:pt x="213731" y="527015"/>
                  </a:lnTo>
                  <a:lnTo>
                    <a:pt x="239685" y="490710"/>
                  </a:lnTo>
                  <a:lnTo>
                    <a:pt x="266922" y="455422"/>
                  </a:lnTo>
                  <a:lnTo>
                    <a:pt x="295408" y="421185"/>
                  </a:lnTo>
                  <a:lnTo>
                    <a:pt x="325110" y="388032"/>
                  </a:lnTo>
                  <a:lnTo>
                    <a:pt x="355996" y="355996"/>
                  </a:lnTo>
                  <a:lnTo>
                    <a:pt x="388032" y="325110"/>
                  </a:lnTo>
                  <a:lnTo>
                    <a:pt x="421185" y="295408"/>
                  </a:lnTo>
                  <a:lnTo>
                    <a:pt x="455422" y="266922"/>
                  </a:lnTo>
                  <a:lnTo>
                    <a:pt x="490710" y="239685"/>
                  </a:lnTo>
                  <a:lnTo>
                    <a:pt x="527015" y="213731"/>
                  </a:lnTo>
                  <a:lnTo>
                    <a:pt x="564304" y="189094"/>
                  </a:lnTo>
                  <a:lnTo>
                    <a:pt x="602544" y="165805"/>
                  </a:lnTo>
                  <a:lnTo>
                    <a:pt x="641702" y="143899"/>
                  </a:lnTo>
                  <a:lnTo>
                    <a:pt x="681745" y="123408"/>
                  </a:lnTo>
                  <a:lnTo>
                    <a:pt x="722640" y="104366"/>
                  </a:lnTo>
                  <a:lnTo>
                    <a:pt x="764353" y="86805"/>
                  </a:lnTo>
                  <a:lnTo>
                    <a:pt x="806851" y="70760"/>
                  </a:lnTo>
                  <a:lnTo>
                    <a:pt x="850101" y="56263"/>
                  </a:lnTo>
                  <a:lnTo>
                    <a:pt x="894071" y="43347"/>
                  </a:lnTo>
                  <a:lnTo>
                    <a:pt x="938726" y="32046"/>
                  </a:lnTo>
                  <a:lnTo>
                    <a:pt x="984033" y="22392"/>
                  </a:lnTo>
                  <a:lnTo>
                    <a:pt x="1029960" y="14419"/>
                  </a:lnTo>
                  <a:lnTo>
                    <a:pt x="1076474" y="8160"/>
                  </a:lnTo>
                  <a:lnTo>
                    <a:pt x="1123540" y="3649"/>
                  </a:lnTo>
                  <a:lnTo>
                    <a:pt x="1171126" y="917"/>
                  </a:lnTo>
                  <a:lnTo>
                    <a:pt x="1219200" y="0"/>
                  </a:lnTo>
                  <a:lnTo>
                    <a:pt x="1267288" y="917"/>
                  </a:lnTo>
                  <a:lnTo>
                    <a:pt x="1314922" y="3649"/>
                  </a:lnTo>
                  <a:lnTo>
                    <a:pt x="1362064" y="8160"/>
                  </a:lnTo>
                  <a:lnTo>
                    <a:pt x="1408681" y="14419"/>
                  </a:lnTo>
                  <a:lnTo>
                    <a:pt x="1454738" y="22392"/>
                  </a:lnTo>
                  <a:lnTo>
                    <a:pt x="1500201" y="32046"/>
                  </a:lnTo>
                  <a:lnTo>
                    <a:pt x="1545034" y="43347"/>
                  </a:lnTo>
                  <a:lnTo>
                    <a:pt x="1589203" y="56263"/>
                  </a:lnTo>
                  <a:lnTo>
                    <a:pt x="1632673" y="70760"/>
                  </a:lnTo>
                  <a:lnTo>
                    <a:pt x="1675409" y="86805"/>
                  </a:lnTo>
                  <a:lnTo>
                    <a:pt x="1717377" y="104366"/>
                  </a:lnTo>
                  <a:lnTo>
                    <a:pt x="1758542" y="123408"/>
                  </a:lnTo>
                  <a:lnTo>
                    <a:pt x="1798870" y="143899"/>
                  </a:lnTo>
                  <a:lnTo>
                    <a:pt x="1838325" y="165805"/>
                  </a:lnTo>
                  <a:lnTo>
                    <a:pt x="1876872" y="189094"/>
                  </a:lnTo>
                  <a:lnTo>
                    <a:pt x="1914478" y="213731"/>
                  </a:lnTo>
                  <a:lnTo>
                    <a:pt x="1951108" y="239685"/>
                  </a:lnTo>
                  <a:lnTo>
                    <a:pt x="1986726" y="266922"/>
                  </a:lnTo>
                  <a:lnTo>
                    <a:pt x="2021298" y="295408"/>
                  </a:lnTo>
                  <a:lnTo>
                    <a:pt x="2054789" y="325110"/>
                  </a:lnTo>
                  <a:lnTo>
                    <a:pt x="2087165" y="355996"/>
                  </a:lnTo>
                  <a:lnTo>
                    <a:pt x="2118391" y="388032"/>
                  </a:lnTo>
                  <a:lnTo>
                    <a:pt x="2148432" y="421185"/>
                  </a:lnTo>
                  <a:lnTo>
                    <a:pt x="2177253" y="455422"/>
                  </a:lnTo>
                  <a:lnTo>
                    <a:pt x="2204821" y="490710"/>
                  </a:lnTo>
                  <a:lnTo>
                    <a:pt x="2231099" y="527015"/>
                  </a:lnTo>
                  <a:lnTo>
                    <a:pt x="2256053" y="564304"/>
                  </a:lnTo>
                  <a:lnTo>
                    <a:pt x="2279650" y="602544"/>
                  </a:lnTo>
                  <a:lnTo>
                    <a:pt x="2301853" y="641702"/>
                  </a:lnTo>
                  <a:lnTo>
                    <a:pt x="2322628" y="681745"/>
                  </a:lnTo>
                  <a:lnTo>
                    <a:pt x="2341940" y="722640"/>
                  </a:lnTo>
                  <a:lnTo>
                    <a:pt x="2359756" y="764353"/>
                  </a:lnTo>
                  <a:lnTo>
                    <a:pt x="2376039" y="806851"/>
                  </a:lnTo>
                  <a:lnTo>
                    <a:pt x="2390756" y="850101"/>
                  </a:lnTo>
                  <a:lnTo>
                    <a:pt x="2403871" y="894071"/>
                  </a:lnTo>
                  <a:lnTo>
                    <a:pt x="2415351" y="938726"/>
                  </a:lnTo>
                  <a:lnTo>
                    <a:pt x="2425159" y="984033"/>
                  </a:lnTo>
                  <a:lnTo>
                    <a:pt x="2433262" y="1029960"/>
                  </a:lnTo>
                  <a:lnTo>
                    <a:pt x="2439625" y="1076474"/>
                  </a:lnTo>
                  <a:lnTo>
                    <a:pt x="2444213" y="1123540"/>
                  </a:lnTo>
                  <a:lnTo>
                    <a:pt x="2446991" y="1171126"/>
                  </a:lnTo>
                  <a:lnTo>
                    <a:pt x="2447925" y="1219200"/>
                  </a:lnTo>
                  <a:lnTo>
                    <a:pt x="2446991" y="1267288"/>
                  </a:lnTo>
                  <a:lnTo>
                    <a:pt x="2444213" y="1314922"/>
                  </a:lnTo>
                  <a:lnTo>
                    <a:pt x="2439625" y="1362064"/>
                  </a:lnTo>
                  <a:lnTo>
                    <a:pt x="2433262" y="1408681"/>
                  </a:lnTo>
                  <a:lnTo>
                    <a:pt x="2425159" y="1454738"/>
                  </a:lnTo>
                  <a:lnTo>
                    <a:pt x="2415351" y="1500201"/>
                  </a:lnTo>
                  <a:lnTo>
                    <a:pt x="2403871" y="1545034"/>
                  </a:lnTo>
                  <a:lnTo>
                    <a:pt x="2390756" y="1589203"/>
                  </a:lnTo>
                  <a:lnTo>
                    <a:pt x="2376039" y="1632673"/>
                  </a:lnTo>
                  <a:lnTo>
                    <a:pt x="2359756" y="1675409"/>
                  </a:lnTo>
                  <a:lnTo>
                    <a:pt x="2341940" y="1717377"/>
                  </a:lnTo>
                  <a:lnTo>
                    <a:pt x="2322628" y="1758542"/>
                  </a:lnTo>
                  <a:lnTo>
                    <a:pt x="2301853" y="1798870"/>
                  </a:lnTo>
                  <a:lnTo>
                    <a:pt x="2279650" y="1838325"/>
                  </a:lnTo>
                  <a:lnTo>
                    <a:pt x="2256053" y="1876872"/>
                  </a:lnTo>
                  <a:lnTo>
                    <a:pt x="2231099" y="1914478"/>
                  </a:lnTo>
                  <a:lnTo>
                    <a:pt x="2204821" y="1951108"/>
                  </a:lnTo>
                  <a:lnTo>
                    <a:pt x="2177253" y="1986726"/>
                  </a:lnTo>
                  <a:lnTo>
                    <a:pt x="2148432" y="2021298"/>
                  </a:lnTo>
                  <a:lnTo>
                    <a:pt x="2118391" y="2054789"/>
                  </a:lnTo>
                  <a:lnTo>
                    <a:pt x="2087165" y="2087165"/>
                  </a:lnTo>
                  <a:lnTo>
                    <a:pt x="2054789" y="2118391"/>
                  </a:lnTo>
                  <a:lnTo>
                    <a:pt x="2021298" y="2148432"/>
                  </a:lnTo>
                  <a:lnTo>
                    <a:pt x="1986726" y="2177253"/>
                  </a:lnTo>
                  <a:lnTo>
                    <a:pt x="1951108" y="2204821"/>
                  </a:lnTo>
                  <a:lnTo>
                    <a:pt x="1914478" y="2231099"/>
                  </a:lnTo>
                  <a:lnTo>
                    <a:pt x="1876872" y="2256053"/>
                  </a:lnTo>
                  <a:lnTo>
                    <a:pt x="1838325" y="2279650"/>
                  </a:lnTo>
                  <a:lnTo>
                    <a:pt x="1798870" y="2301853"/>
                  </a:lnTo>
                  <a:lnTo>
                    <a:pt x="1758542" y="2322628"/>
                  </a:lnTo>
                  <a:lnTo>
                    <a:pt x="1717377" y="2341940"/>
                  </a:lnTo>
                  <a:lnTo>
                    <a:pt x="1675409" y="2359756"/>
                  </a:lnTo>
                  <a:lnTo>
                    <a:pt x="1632673" y="2376039"/>
                  </a:lnTo>
                  <a:lnTo>
                    <a:pt x="1589203" y="2390756"/>
                  </a:lnTo>
                  <a:lnTo>
                    <a:pt x="1545034" y="2403871"/>
                  </a:lnTo>
                  <a:lnTo>
                    <a:pt x="1500201" y="2415351"/>
                  </a:lnTo>
                  <a:lnTo>
                    <a:pt x="1454738" y="2425159"/>
                  </a:lnTo>
                  <a:lnTo>
                    <a:pt x="1408681" y="2433262"/>
                  </a:lnTo>
                  <a:lnTo>
                    <a:pt x="1362064" y="2439625"/>
                  </a:lnTo>
                  <a:lnTo>
                    <a:pt x="1314922" y="2444213"/>
                  </a:lnTo>
                  <a:lnTo>
                    <a:pt x="1267288" y="2446991"/>
                  </a:lnTo>
                  <a:lnTo>
                    <a:pt x="1219200" y="2447925"/>
                  </a:lnTo>
                  <a:lnTo>
                    <a:pt x="1171126" y="2446991"/>
                  </a:lnTo>
                  <a:lnTo>
                    <a:pt x="1123540" y="2444213"/>
                  </a:lnTo>
                  <a:lnTo>
                    <a:pt x="1076474" y="2439625"/>
                  </a:lnTo>
                  <a:lnTo>
                    <a:pt x="1029960" y="2433262"/>
                  </a:lnTo>
                  <a:lnTo>
                    <a:pt x="984033" y="2425159"/>
                  </a:lnTo>
                  <a:lnTo>
                    <a:pt x="938726" y="2415351"/>
                  </a:lnTo>
                  <a:lnTo>
                    <a:pt x="894071" y="2403871"/>
                  </a:lnTo>
                  <a:lnTo>
                    <a:pt x="850101" y="2390756"/>
                  </a:lnTo>
                  <a:lnTo>
                    <a:pt x="806851" y="2376039"/>
                  </a:lnTo>
                  <a:lnTo>
                    <a:pt x="764353" y="2359756"/>
                  </a:lnTo>
                  <a:lnTo>
                    <a:pt x="722640" y="2341940"/>
                  </a:lnTo>
                  <a:lnTo>
                    <a:pt x="681745" y="2322628"/>
                  </a:lnTo>
                  <a:lnTo>
                    <a:pt x="641702" y="2301853"/>
                  </a:lnTo>
                  <a:lnTo>
                    <a:pt x="602544" y="2279650"/>
                  </a:lnTo>
                  <a:lnTo>
                    <a:pt x="564304" y="2256053"/>
                  </a:lnTo>
                  <a:lnTo>
                    <a:pt x="527015" y="2231099"/>
                  </a:lnTo>
                  <a:lnTo>
                    <a:pt x="490710" y="2204821"/>
                  </a:lnTo>
                  <a:lnTo>
                    <a:pt x="455422" y="2177253"/>
                  </a:lnTo>
                  <a:lnTo>
                    <a:pt x="421185" y="2148432"/>
                  </a:lnTo>
                  <a:lnTo>
                    <a:pt x="388032" y="2118391"/>
                  </a:lnTo>
                  <a:lnTo>
                    <a:pt x="355996" y="2087165"/>
                  </a:lnTo>
                  <a:lnTo>
                    <a:pt x="325110" y="2054789"/>
                  </a:lnTo>
                  <a:lnTo>
                    <a:pt x="295408" y="2021298"/>
                  </a:lnTo>
                  <a:lnTo>
                    <a:pt x="266922" y="1986726"/>
                  </a:lnTo>
                  <a:lnTo>
                    <a:pt x="239685" y="1951108"/>
                  </a:lnTo>
                  <a:lnTo>
                    <a:pt x="213731" y="1914478"/>
                  </a:lnTo>
                  <a:lnTo>
                    <a:pt x="189094" y="1876872"/>
                  </a:lnTo>
                  <a:lnTo>
                    <a:pt x="165805" y="1838325"/>
                  </a:lnTo>
                  <a:lnTo>
                    <a:pt x="143899" y="1798870"/>
                  </a:lnTo>
                  <a:lnTo>
                    <a:pt x="123408" y="1758542"/>
                  </a:lnTo>
                  <a:lnTo>
                    <a:pt x="104366" y="1717377"/>
                  </a:lnTo>
                  <a:lnTo>
                    <a:pt x="86805" y="1675409"/>
                  </a:lnTo>
                  <a:lnTo>
                    <a:pt x="70760" y="1632673"/>
                  </a:lnTo>
                  <a:lnTo>
                    <a:pt x="56263" y="1589203"/>
                  </a:lnTo>
                  <a:lnTo>
                    <a:pt x="43347" y="1545034"/>
                  </a:lnTo>
                  <a:lnTo>
                    <a:pt x="32046" y="1500201"/>
                  </a:lnTo>
                  <a:lnTo>
                    <a:pt x="22392" y="1454738"/>
                  </a:lnTo>
                  <a:lnTo>
                    <a:pt x="14419" y="1408681"/>
                  </a:lnTo>
                  <a:lnTo>
                    <a:pt x="8160" y="1362064"/>
                  </a:lnTo>
                  <a:lnTo>
                    <a:pt x="3649" y="1314922"/>
                  </a:lnTo>
                  <a:lnTo>
                    <a:pt x="917" y="1267288"/>
                  </a:lnTo>
                  <a:lnTo>
                    <a:pt x="0" y="121920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61275" y="3320554"/>
              <a:ext cx="2257425" cy="2257425"/>
            </a:xfrm>
            <a:custGeom>
              <a:avLst/>
              <a:gdLst/>
              <a:ahLst/>
              <a:cxnLst/>
              <a:rect l="l" t="t" r="r" b="b"/>
              <a:pathLst>
                <a:path w="2257425" h="2257425">
                  <a:moveTo>
                    <a:pt x="1133475" y="2257425"/>
                  </a:moveTo>
                  <a:lnTo>
                    <a:pt x="1085367" y="2256435"/>
                  </a:lnTo>
                  <a:lnTo>
                    <a:pt x="1037787" y="2253494"/>
                  </a:lnTo>
                  <a:lnTo>
                    <a:pt x="990773" y="2248641"/>
                  </a:lnTo>
                  <a:lnTo>
                    <a:pt x="944362" y="2241914"/>
                  </a:lnTo>
                  <a:lnTo>
                    <a:pt x="898595" y="2233355"/>
                  </a:lnTo>
                  <a:lnTo>
                    <a:pt x="853508" y="2223001"/>
                  </a:lnTo>
                  <a:lnTo>
                    <a:pt x="809141" y="2210893"/>
                  </a:lnTo>
                  <a:lnTo>
                    <a:pt x="765532" y="2197070"/>
                  </a:lnTo>
                  <a:lnTo>
                    <a:pt x="722720" y="2181571"/>
                  </a:lnTo>
                  <a:lnTo>
                    <a:pt x="680744" y="2164437"/>
                  </a:lnTo>
                  <a:lnTo>
                    <a:pt x="639641" y="2145706"/>
                  </a:lnTo>
                  <a:lnTo>
                    <a:pt x="599450" y="2125418"/>
                  </a:lnTo>
                  <a:lnTo>
                    <a:pt x="560211" y="2103613"/>
                  </a:lnTo>
                  <a:lnTo>
                    <a:pt x="521960" y="2080330"/>
                  </a:lnTo>
                  <a:lnTo>
                    <a:pt x="484738" y="2055609"/>
                  </a:lnTo>
                  <a:lnTo>
                    <a:pt x="448583" y="2029489"/>
                  </a:lnTo>
                  <a:lnTo>
                    <a:pt x="413532" y="2002009"/>
                  </a:lnTo>
                  <a:lnTo>
                    <a:pt x="379625" y="1973209"/>
                  </a:lnTo>
                  <a:lnTo>
                    <a:pt x="346900" y="1943129"/>
                  </a:lnTo>
                  <a:lnTo>
                    <a:pt x="315396" y="1911808"/>
                  </a:lnTo>
                  <a:lnTo>
                    <a:pt x="285151" y="1879286"/>
                  </a:lnTo>
                  <a:lnTo>
                    <a:pt x="256204" y="1845602"/>
                  </a:lnTo>
                  <a:lnTo>
                    <a:pt x="228593" y="1810795"/>
                  </a:lnTo>
                  <a:lnTo>
                    <a:pt x="202357" y="1774905"/>
                  </a:lnTo>
                  <a:lnTo>
                    <a:pt x="177534" y="1737972"/>
                  </a:lnTo>
                  <a:lnTo>
                    <a:pt x="154163" y="1700036"/>
                  </a:lnTo>
                  <a:lnTo>
                    <a:pt x="132283" y="1661134"/>
                  </a:lnTo>
                  <a:lnTo>
                    <a:pt x="111932" y="1621308"/>
                  </a:lnTo>
                  <a:lnTo>
                    <a:pt x="93148" y="1580597"/>
                  </a:lnTo>
                  <a:lnTo>
                    <a:pt x="75970" y="1539039"/>
                  </a:lnTo>
                  <a:lnTo>
                    <a:pt x="60436" y="1496675"/>
                  </a:lnTo>
                  <a:lnTo>
                    <a:pt x="46586" y="1453545"/>
                  </a:lnTo>
                  <a:lnTo>
                    <a:pt x="34458" y="1409686"/>
                  </a:lnTo>
                  <a:lnTo>
                    <a:pt x="24089" y="1365140"/>
                  </a:lnTo>
                  <a:lnTo>
                    <a:pt x="15520" y="1319946"/>
                  </a:lnTo>
                  <a:lnTo>
                    <a:pt x="8787" y="1274143"/>
                  </a:lnTo>
                  <a:lnTo>
                    <a:pt x="3931" y="1227770"/>
                  </a:lnTo>
                  <a:lnTo>
                    <a:pt x="989" y="1180867"/>
                  </a:lnTo>
                  <a:lnTo>
                    <a:pt x="0" y="1133475"/>
                  </a:lnTo>
                  <a:lnTo>
                    <a:pt x="989" y="1085367"/>
                  </a:lnTo>
                  <a:lnTo>
                    <a:pt x="3931" y="1037787"/>
                  </a:lnTo>
                  <a:lnTo>
                    <a:pt x="8787" y="990773"/>
                  </a:lnTo>
                  <a:lnTo>
                    <a:pt x="15520" y="944362"/>
                  </a:lnTo>
                  <a:lnTo>
                    <a:pt x="24089" y="898595"/>
                  </a:lnTo>
                  <a:lnTo>
                    <a:pt x="34458" y="853508"/>
                  </a:lnTo>
                  <a:lnTo>
                    <a:pt x="46586" y="809141"/>
                  </a:lnTo>
                  <a:lnTo>
                    <a:pt x="60436" y="765532"/>
                  </a:lnTo>
                  <a:lnTo>
                    <a:pt x="75970" y="722720"/>
                  </a:lnTo>
                  <a:lnTo>
                    <a:pt x="93148" y="680744"/>
                  </a:lnTo>
                  <a:lnTo>
                    <a:pt x="111932" y="639641"/>
                  </a:lnTo>
                  <a:lnTo>
                    <a:pt x="132283" y="599450"/>
                  </a:lnTo>
                  <a:lnTo>
                    <a:pt x="154163" y="560211"/>
                  </a:lnTo>
                  <a:lnTo>
                    <a:pt x="177534" y="521960"/>
                  </a:lnTo>
                  <a:lnTo>
                    <a:pt x="202357" y="484738"/>
                  </a:lnTo>
                  <a:lnTo>
                    <a:pt x="228593" y="448583"/>
                  </a:lnTo>
                  <a:lnTo>
                    <a:pt x="256204" y="413532"/>
                  </a:lnTo>
                  <a:lnTo>
                    <a:pt x="285151" y="379625"/>
                  </a:lnTo>
                  <a:lnTo>
                    <a:pt x="315396" y="346900"/>
                  </a:lnTo>
                  <a:lnTo>
                    <a:pt x="346900" y="315396"/>
                  </a:lnTo>
                  <a:lnTo>
                    <a:pt x="379625" y="285151"/>
                  </a:lnTo>
                  <a:lnTo>
                    <a:pt x="413532" y="256204"/>
                  </a:lnTo>
                  <a:lnTo>
                    <a:pt x="448583" y="228593"/>
                  </a:lnTo>
                  <a:lnTo>
                    <a:pt x="484738" y="202357"/>
                  </a:lnTo>
                  <a:lnTo>
                    <a:pt x="521960" y="177534"/>
                  </a:lnTo>
                  <a:lnTo>
                    <a:pt x="560211" y="154163"/>
                  </a:lnTo>
                  <a:lnTo>
                    <a:pt x="599450" y="132283"/>
                  </a:lnTo>
                  <a:lnTo>
                    <a:pt x="639641" y="111932"/>
                  </a:lnTo>
                  <a:lnTo>
                    <a:pt x="680744" y="93148"/>
                  </a:lnTo>
                  <a:lnTo>
                    <a:pt x="722720" y="75970"/>
                  </a:lnTo>
                  <a:lnTo>
                    <a:pt x="765532" y="60436"/>
                  </a:lnTo>
                  <a:lnTo>
                    <a:pt x="809141" y="46586"/>
                  </a:lnTo>
                  <a:lnTo>
                    <a:pt x="853508" y="34458"/>
                  </a:lnTo>
                  <a:lnTo>
                    <a:pt x="898595" y="24089"/>
                  </a:lnTo>
                  <a:lnTo>
                    <a:pt x="944362" y="15520"/>
                  </a:lnTo>
                  <a:lnTo>
                    <a:pt x="990773" y="8787"/>
                  </a:lnTo>
                  <a:lnTo>
                    <a:pt x="1037787" y="3931"/>
                  </a:lnTo>
                  <a:lnTo>
                    <a:pt x="1085367" y="989"/>
                  </a:lnTo>
                  <a:lnTo>
                    <a:pt x="1133475" y="0"/>
                  </a:lnTo>
                  <a:lnTo>
                    <a:pt x="1180867" y="989"/>
                  </a:lnTo>
                  <a:lnTo>
                    <a:pt x="1227770" y="3931"/>
                  </a:lnTo>
                  <a:lnTo>
                    <a:pt x="1274143" y="8787"/>
                  </a:lnTo>
                  <a:lnTo>
                    <a:pt x="1319946" y="15520"/>
                  </a:lnTo>
                  <a:lnTo>
                    <a:pt x="1365140" y="24089"/>
                  </a:lnTo>
                  <a:lnTo>
                    <a:pt x="1409686" y="34458"/>
                  </a:lnTo>
                  <a:lnTo>
                    <a:pt x="1453545" y="46586"/>
                  </a:lnTo>
                  <a:lnTo>
                    <a:pt x="1496675" y="60436"/>
                  </a:lnTo>
                  <a:lnTo>
                    <a:pt x="1539039" y="75970"/>
                  </a:lnTo>
                  <a:lnTo>
                    <a:pt x="1580597" y="93148"/>
                  </a:lnTo>
                  <a:lnTo>
                    <a:pt x="1621308" y="111932"/>
                  </a:lnTo>
                  <a:lnTo>
                    <a:pt x="1661134" y="132283"/>
                  </a:lnTo>
                  <a:lnTo>
                    <a:pt x="1700036" y="154163"/>
                  </a:lnTo>
                  <a:lnTo>
                    <a:pt x="1737972" y="177534"/>
                  </a:lnTo>
                  <a:lnTo>
                    <a:pt x="1774905" y="202357"/>
                  </a:lnTo>
                  <a:lnTo>
                    <a:pt x="1810795" y="228593"/>
                  </a:lnTo>
                  <a:lnTo>
                    <a:pt x="1845602" y="256204"/>
                  </a:lnTo>
                  <a:lnTo>
                    <a:pt x="1879286" y="285151"/>
                  </a:lnTo>
                  <a:lnTo>
                    <a:pt x="1911808" y="315396"/>
                  </a:lnTo>
                  <a:lnTo>
                    <a:pt x="1943129" y="346900"/>
                  </a:lnTo>
                  <a:lnTo>
                    <a:pt x="1973209" y="379625"/>
                  </a:lnTo>
                  <a:lnTo>
                    <a:pt x="2002009" y="413532"/>
                  </a:lnTo>
                  <a:lnTo>
                    <a:pt x="2029489" y="448583"/>
                  </a:lnTo>
                  <a:lnTo>
                    <a:pt x="2055609" y="484738"/>
                  </a:lnTo>
                  <a:lnTo>
                    <a:pt x="2080330" y="521960"/>
                  </a:lnTo>
                  <a:lnTo>
                    <a:pt x="2103613" y="560211"/>
                  </a:lnTo>
                  <a:lnTo>
                    <a:pt x="2125418" y="599450"/>
                  </a:lnTo>
                  <a:lnTo>
                    <a:pt x="2145706" y="639641"/>
                  </a:lnTo>
                  <a:lnTo>
                    <a:pt x="2164437" y="680744"/>
                  </a:lnTo>
                  <a:lnTo>
                    <a:pt x="2181571" y="722720"/>
                  </a:lnTo>
                  <a:lnTo>
                    <a:pt x="2197070" y="765532"/>
                  </a:lnTo>
                  <a:lnTo>
                    <a:pt x="2210893" y="809141"/>
                  </a:lnTo>
                  <a:lnTo>
                    <a:pt x="2223001" y="853508"/>
                  </a:lnTo>
                  <a:lnTo>
                    <a:pt x="2233355" y="898595"/>
                  </a:lnTo>
                  <a:lnTo>
                    <a:pt x="2241914" y="944362"/>
                  </a:lnTo>
                  <a:lnTo>
                    <a:pt x="2248641" y="990773"/>
                  </a:lnTo>
                  <a:lnTo>
                    <a:pt x="2253494" y="1037787"/>
                  </a:lnTo>
                  <a:lnTo>
                    <a:pt x="2256435" y="1085367"/>
                  </a:lnTo>
                  <a:lnTo>
                    <a:pt x="2257425" y="1133475"/>
                  </a:lnTo>
                  <a:lnTo>
                    <a:pt x="2256383" y="1182108"/>
                  </a:lnTo>
                  <a:lnTo>
                    <a:pt x="2253286" y="1230224"/>
                  </a:lnTo>
                  <a:lnTo>
                    <a:pt x="2248177" y="1277780"/>
                  </a:lnTo>
                  <a:lnTo>
                    <a:pt x="2241099" y="1324733"/>
                  </a:lnTo>
                  <a:lnTo>
                    <a:pt x="2232094" y="1371040"/>
                  </a:lnTo>
                  <a:lnTo>
                    <a:pt x="2221205" y="1416658"/>
                  </a:lnTo>
                  <a:lnTo>
                    <a:pt x="2208474" y="1461546"/>
                  </a:lnTo>
                  <a:lnTo>
                    <a:pt x="2193945" y="1505659"/>
                  </a:lnTo>
                  <a:lnTo>
                    <a:pt x="2177660" y="1548956"/>
                  </a:lnTo>
                  <a:lnTo>
                    <a:pt x="2159661" y="1591394"/>
                  </a:lnTo>
                  <a:lnTo>
                    <a:pt x="2139992" y="1632930"/>
                  </a:lnTo>
                  <a:lnTo>
                    <a:pt x="2118695" y="1673521"/>
                  </a:lnTo>
                  <a:lnTo>
                    <a:pt x="2095812" y="1713125"/>
                  </a:lnTo>
                  <a:lnTo>
                    <a:pt x="2071388" y="1751698"/>
                  </a:lnTo>
                  <a:lnTo>
                    <a:pt x="2045463" y="1789199"/>
                  </a:lnTo>
                  <a:lnTo>
                    <a:pt x="2018082" y="1825585"/>
                  </a:lnTo>
                  <a:lnTo>
                    <a:pt x="1989286" y="1860812"/>
                  </a:lnTo>
                  <a:lnTo>
                    <a:pt x="1959118" y="1894838"/>
                  </a:lnTo>
                  <a:lnTo>
                    <a:pt x="1927621" y="1927621"/>
                  </a:lnTo>
                  <a:lnTo>
                    <a:pt x="1894838" y="1959118"/>
                  </a:lnTo>
                  <a:lnTo>
                    <a:pt x="1860812" y="1989286"/>
                  </a:lnTo>
                  <a:lnTo>
                    <a:pt x="1825585" y="2018082"/>
                  </a:lnTo>
                  <a:lnTo>
                    <a:pt x="1789199" y="2045463"/>
                  </a:lnTo>
                  <a:lnTo>
                    <a:pt x="1751698" y="2071388"/>
                  </a:lnTo>
                  <a:lnTo>
                    <a:pt x="1713125" y="2095812"/>
                  </a:lnTo>
                  <a:lnTo>
                    <a:pt x="1673521" y="2118695"/>
                  </a:lnTo>
                  <a:lnTo>
                    <a:pt x="1632930" y="2139992"/>
                  </a:lnTo>
                  <a:lnTo>
                    <a:pt x="1591394" y="2159661"/>
                  </a:lnTo>
                  <a:lnTo>
                    <a:pt x="1548956" y="2177660"/>
                  </a:lnTo>
                  <a:lnTo>
                    <a:pt x="1505659" y="2193945"/>
                  </a:lnTo>
                  <a:lnTo>
                    <a:pt x="1461546" y="2208474"/>
                  </a:lnTo>
                  <a:lnTo>
                    <a:pt x="1416658" y="2221205"/>
                  </a:lnTo>
                  <a:lnTo>
                    <a:pt x="1371040" y="2232094"/>
                  </a:lnTo>
                  <a:lnTo>
                    <a:pt x="1324733" y="2241099"/>
                  </a:lnTo>
                  <a:lnTo>
                    <a:pt x="1277780" y="2248177"/>
                  </a:lnTo>
                  <a:lnTo>
                    <a:pt x="1230224" y="2253286"/>
                  </a:lnTo>
                  <a:lnTo>
                    <a:pt x="1182108" y="2256383"/>
                  </a:lnTo>
                  <a:lnTo>
                    <a:pt x="1133475" y="2257425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61275" y="3320554"/>
              <a:ext cx="2257425" cy="2257425"/>
            </a:xfrm>
            <a:custGeom>
              <a:avLst/>
              <a:gdLst/>
              <a:ahLst/>
              <a:cxnLst/>
              <a:rect l="l" t="t" r="r" b="b"/>
              <a:pathLst>
                <a:path w="2257425" h="2257425">
                  <a:moveTo>
                    <a:pt x="0" y="1133475"/>
                  </a:moveTo>
                  <a:lnTo>
                    <a:pt x="989" y="1085367"/>
                  </a:lnTo>
                  <a:lnTo>
                    <a:pt x="3931" y="1037787"/>
                  </a:lnTo>
                  <a:lnTo>
                    <a:pt x="8787" y="990773"/>
                  </a:lnTo>
                  <a:lnTo>
                    <a:pt x="15520" y="944362"/>
                  </a:lnTo>
                  <a:lnTo>
                    <a:pt x="24089" y="898595"/>
                  </a:lnTo>
                  <a:lnTo>
                    <a:pt x="34458" y="853508"/>
                  </a:lnTo>
                  <a:lnTo>
                    <a:pt x="46586" y="809141"/>
                  </a:lnTo>
                  <a:lnTo>
                    <a:pt x="60436" y="765532"/>
                  </a:lnTo>
                  <a:lnTo>
                    <a:pt x="75970" y="722720"/>
                  </a:lnTo>
                  <a:lnTo>
                    <a:pt x="93148" y="680744"/>
                  </a:lnTo>
                  <a:lnTo>
                    <a:pt x="111932" y="639641"/>
                  </a:lnTo>
                  <a:lnTo>
                    <a:pt x="132283" y="599450"/>
                  </a:lnTo>
                  <a:lnTo>
                    <a:pt x="154163" y="560211"/>
                  </a:lnTo>
                  <a:lnTo>
                    <a:pt x="177534" y="521960"/>
                  </a:lnTo>
                  <a:lnTo>
                    <a:pt x="202357" y="484738"/>
                  </a:lnTo>
                  <a:lnTo>
                    <a:pt x="228593" y="448583"/>
                  </a:lnTo>
                  <a:lnTo>
                    <a:pt x="256204" y="413532"/>
                  </a:lnTo>
                  <a:lnTo>
                    <a:pt x="285151" y="379625"/>
                  </a:lnTo>
                  <a:lnTo>
                    <a:pt x="315396" y="346900"/>
                  </a:lnTo>
                  <a:lnTo>
                    <a:pt x="346900" y="315396"/>
                  </a:lnTo>
                  <a:lnTo>
                    <a:pt x="379625" y="285151"/>
                  </a:lnTo>
                  <a:lnTo>
                    <a:pt x="413532" y="256204"/>
                  </a:lnTo>
                  <a:lnTo>
                    <a:pt x="448583" y="228593"/>
                  </a:lnTo>
                  <a:lnTo>
                    <a:pt x="484738" y="202357"/>
                  </a:lnTo>
                  <a:lnTo>
                    <a:pt x="521960" y="177534"/>
                  </a:lnTo>
                  <a:lnTo>
                    <a:pt x="560211" y="154163"/>
                  </a:lnTo>
                  <a:lnTo>
                    <a:pt x="599450" y="132283"/>
                  </a:lnTo>
                  <a:lnTo>
                    <a:pt x="639641" y="111932"/>
                  </a:lnTo>
                  <a:lnTo>
                    <a:pt x="680744" y="93148"/>
                  </a:lnTo>
                  <a:lnTo>
                    <a:pt x="722720" y="75970"/>
                  </a:lnTo>
                  <a:lnTo>
                    <a:pt x="765532" y="60436"/>
                  </a:lnTo>
                  <a:lnTo>
                    <a:pt x="809141" y="46586"/>
                  </a:lnTo>
                  <a:lnTo>
                    <a:pt x="853508" y="34458"/>
                  </a:lnTo>
                  <a:lnTo>
                    <a:pt x="898595" y="24089"/>
                  </a:lnTo>
                  <a:lnTo>
                    <a:pt x="944362" y="15520"/>
                  </a:lnTo>
                  <a:lnTo>
                    <a:pt x="990773" y="8787"/>
                  </a:lnTo>
                  <a:lnTo>
                    <a:pt x="1037787" y="3931"/>
                  </a:lnTo>
                  <a:lnTo>
                    <a:pt x="1085367" y="989"/>
                  </a:lnTo>
                  <a:lnTo>
                    <a:pt x="1133475" y="0"/>
                  </a:lnTo>
                  <a:lnTo>
                    <a:pt x="1180867" y="989"/>
                  </a:lnTo>
                  <a:lnTo>
                    <a:pt x="1227770" y="3931"/>
                  </a:lnTo>
                  <a:lnTo>
                    <a:pt x="1274143" y="8787"/>
                  </a:lnTo>
                  <a:lnTo>
                    <a:pt x="1319946" y="15520"/>
                  </a:lnTo>
                  <a:lnTo>
                    <a:pt x="1365140" y="24089"/>
                  </a:lnTo>
                  <a:lnTo>
                    <a:pt x="1409686" y="34458"/>
                  </a:lnTo>
                  <a:lnTo>
                    <a:pt x="1453545" y="46586"/>
                  </a:lnTo>
                  <a:lnTo>
                    <a:pt x="1496675" y="60436"/>
                  </a:lnTo>
                  <a:lnTo>
                    <a:pt x="1539039" y="75970"/>
                  </a:lnTo>
                  <a:lnTo>
                    <a:pt x="1580597" y="93148"/>
                  </a:lnTo>
                  <a:lnTo>
                    <a:pt x="1621308" y="111932"/>
                  </a:lnTo>
                  <a:lnTo>
                    <a:pt x="1661134" y="132283"/>
                  </a:lnTo>
                  <a:lnTo>
                    <a:pt x="1700036" y="154163"/>
                  </a:lnTo>
                  <a:lnTo>
                    <a:pt x="1737972" y="177534"/>
                  </a:lnTo>
                  <a:lnTo>
                    <a:pt x="1774905" y="202357"/>
                  </a:lnTo>
                  <a:lnTo>
                    <a:pt x="1810795" y="228593"/>
                  </a:lnTo>
                  <a:lnTo>
                    <a:pt x="1845602" y="256204"/>
                  </a:lnTo>
                  <a:lnTo>
                    <a:pt x="1879286" y="285151"/>
                  </a:lnTo>
                  <a:lnTo>
                    <a:pt x="1911808" y="315396"/>
                  </a:lnTo>
                  <a:lnTo>
                    <a:pt x="1943129" y="346900"/>
                  </a:lnTo>
                  <a:lnTo>
                    <a:pt x="1973209" y="379625"/>
                  </a:lnTo>
                  <a:lnTo>
                    <a:pt x="2002009" y="413532"/>
                  </a:lnTo>
                  <a:lnTo>
                    <a:pt x="2029489" y="448583"/>
                  </a:lnTo>
                  <a:lnTo>
                    <a:pt x="2055609" y="484738"/>
                  </a:lnTo>
                  <a:lnTo>
                    <a:pt x="2080330" y="521960"/>
                  </a:lnTo>
                  <a:lnTo>
                    <a:pt x="2103613" y="560211"/>
                  </a:lnTo>
                  <a:lnTo>
                    <a:pt x="2125418" y="599450"/>
                  </a:lnTo>
                  <a:lnTo>
                    <a:pt x="2145706" y="639641"/>
                  </a:lnTo>
                  <a:lnTo>
                    <a:pt x="2164437" y="680744"/>
                  </a:lnTo>
                  <a:lnTo>
                    <a:pt x="2181571" y="722720"/>
                  </a:lnTo>
                  <a:lnTo>
                    <a:pt x="2197070" y="765532"/>
                  </a:lnTo>
                  <a:lnTo>
                    <a:pt x="2210893" y="809141"/>
                  </a:lnTo>
                  <a:lnTo>
                    <a:pt x="2223001" y="853508"/>
                  </a:lnTo>
                  <a:lnTo>
                    <a:pt x="2233355" y="898595"/>
                  </a:lnTo>
                  <a:lnTo>
                    <a:pt x="2241914" y="944362"/>
                  </a:lnTo>
                  <a:lnTo>
                    <a:pt x="2248641" y="990773"/>
                  </a:lnTo>
                  <a:lnTo>
                    <a:pt x="2253494" y="1037787"/>
                  </a:lnTo>
                  <a:lnTo>
                    <a:pt x="2256435" y="1085367"/>
                  </a:lnTo>
                  <a:lnTo>
                    <a:pt x="2257425" y="1133475"/>
                  </a:lnTo>
                  <a:lnTo>
                    <a:pt x="2256383" y="1182108"/>
                  </a:lnTo>
                  <a:lnTo>
                    <a:pt x="2253286" y="1230224"/>
                  </a:lnTo>
                  <a:lnTo>
                    <a:pt x="2248177" y="1277780"/>
                  </a:lnTo>
                  <a:lnTo>
                    <a:pt x="2241099" y="1324733"/>
                  </a:lnTo>
                  <a:lnTo>
                    <a:pt x="2232094" y="1371040"/>
                  </a:lnTo>
                  <a:lnTo>
                    <a:pt x="2221205" y="1416658"/>
                  </a:lnTo>
                  <a:lnTo>
                    <a:pt x="2208474" y="1461546"/>
                  </a:lnTo>
                  <a:lnTo>
                    <a:pt x="2193945" y="1505659"/>
                  </a:lnTo>
                  <a:lnTo>
                    <a:pt x="2177660" y="1548956"/>
                  </a:lnTo>
                  <a:lnTo>
                    <a:pt x="2159661" y="1591394"/>
                  </a:lnTo>
                  <a:lnTo>
                    <a:pt x="2139992" y="1632930"/>
                  </a:lnTo>
                  <a:lnTo>
                    <a:pt x="2118695" y="1673521"/>
                  </a:lnTo>
                  <a:lnTo>
                    <a:pt x="2095812" y="1713125"/>
                  </a:lnTo>
                  <a:lnTo>
                    <a:pt x="2071388" y="1751698"/>
                  </a:lnTo>
                  <a:lnTo>
                    <a:pt x="2045463" y="1789199"/>
                  </a:lnTo>
                  <a:lnTo>
                    <a:pt x="2018082" y="1825585"/>
                  </a:lnTo>
                  <a:lnTo>
                    <a:pt x="1989286" y="1860812"/>
                  </a:lnTo>
                  <a:lnTo>
                    <a:pt x="1959118" y="1894838"/>
                  </a:lnTo>
                  <a:lnTo>
                    <a:pt x="1927621" y="1927621"/>
                  </a:lnTo>
                  <a:lnTo>
                    <a:pt x="1894838" y="1959118"/>
                  </a:lnTo>
                  <a:lnTo>
                    <a:pt x="1860812" y="1989286"/>
                  </a:lnTo>
                  <a:lnTo>
                    <a:pt x="1825585" y="2018082"/>
                  </a:lnTo>
                  <a:lnTo>
                    <a:pt x="1789199" y="2045463"/>
                  </a:lnTo>
                  <a:lnTo>
                    <a:pt x="1751698" y="2071388"/>
                  </a:lnTo>
                  <a:lnTo>
                    <a:pt x="1713125" y="2095812"/>
                  </a:lnTo>
                  <a:lnTo>
                    <a:pt x="1673521" y="2118695"/>
                  </a:lnTo>
                  <a:lnTo>
                    <a:pt x="1632930" y="2139992"/>
                  </a:lnTo>
                  <a:lnTo>
                    <a:pt x="1591394" y="2159661"/>
                  </a:lnTo>
                  <a:lnTo>
                    <a:pt x="1548956" y="2177660"/>
                  </a:lnTo>
                  <a:lnTo>
                    <a:pt x="1505659" y="2193945"/>
                  </a:lnTo>
                  <a:lnTo>
                    <a:pt x="1461546" y="2208474"/>
                  </a:lnTo>
                  <a:lnTo>
                    <a:pt x="1416658" y="2221205"/>
                  </a:lnTo>
                  <a:lnTo>
                    <a:pt x="1371040" y="2232094"/>
                  </a:lnTo>
                  <a:lnTo>
                    <a:pt x="1324733" y="2241099"/>
                  </a:lnTo>
                  <a:lnTo>
                    <a:pt x="1277780" y="2248177"/>
                  </a:lnTo>
                  <a:lnTo>
                    <a:pt x="1230224" y="2253286"/>
                  </a:lnTo>
                  <a:lnTo>
                    <a:pt x="1182108" y="2256383"/>
                  </a:lnTo>
                  <a:lnTo>
                    <a:pt x="1133475" y="2257425"/>
                  </a:lnTo>
                  <a:lnTo>
                    <a:pt x="1085367" y="2256435"/>
                  </a:lnTo>
                  <a:lnTo>
                    <a:pt x="1037787" y="2253494"/>
                  </a:lnTo>
                  <a:lnTo>
                    <a:pt x="990773" y="2248641"/>
                  </a:lnTo>
                  <a:lnTo>
                    <a:pt x="944362" y="2241914"/>
                  </a:lnTo>
                  <a:lnTo>
                    <a:pt x="898595" y="2233355"/>
                  </a:lnTo>
                  <a:lnTo>
                    <a:pt x="853508" y="2223001"/>
                  </a:lnTo>
                  <a:lnTo>
                    <a:pt x="809141" y="2210893"/>
                  </a:lnTo>
                  <a:lnTo>
                    <a:pt x="765532" y="2197070"/>
                  </a:lnTo>
                  <a:lnTo>
                    <a:pt x="722720" y="2181571"/>
                  </a:lnTo>
                  <a:lnTo>
                    <a:pt x="680744" y="2164437"/>
                  </a:lnTo>
                  <a:lnTo>
                    <a:pt x="639641" y="2145706"/>
                  </a:lnTo>
                  <a:lnTo>
                    <a:pt x="599450" y="2125418"/>
                  </a:lnTo>
                  <a:lnTo>
                    <a:pt x="560211" y="2103613"/>
                  </a:lnTo>
                  <a:lnTo>
                    <a:pt x="521960" y="2080330"/>
                  </a:lnTo>
                  <a:lnTo>
                    <a:pt x="484738" y="2055609"/>
                  </a:lnTo>
                  <a:lnTo>
                    <a:pt x="448583" y="2029489"/>
                  </a:lnTo>
                  <a:lnTo>
                    <a:pt x="413532" y="2002009"/>
                  </a:lnTo>
                  <a:lnTo>
                    <a:pt x="379625" y="1973209"/>
                  </a:lnTo>
                  <a:lnTo>
                    <a:pt x="346900" y="1943129"/>
                  </a:lnTo>
                  <a:lnTo>
                    <a:pt x="315396" y="1911808"/>
                  </a:lnTo>
                  <a:lnTo>
                    <a:pt x="285151" y="1879286"/>
                  </a:lnTo>
                  <a:lnTo>
                    <a:pt x="256204" y="1845602"/>
                  </a:lnTo>
                  <a:lnTo>
                    <a:pt x="228593" y="1810795"/>
                  </a:lnTo>
                  <a:lnTo>
                    <a:pt x="202357" y="1774905"/>
                  </a:lnTo>
                  <a:lnTo>
                    <a:pt x="177534" y="1737972"/>
                  </a:lnTo>
                  <a:lnTo>
                    <a:pt x="154163" y="1700036"/>
                  </a:lnTo>
                  <a:lnTo>
                    <a:pt x="132283" y="1661134"/>
                  </a:lnTo>
                  <a:lnTo>
                    <a:pt x="111932" y="1621308"/>
                  </a:lnTo>
                  <a:lnTo>
                    <a:pt x="93148" y="1580597"/>
                  </a:lnTo>
                  <a:lnTo>
                    <a:pt x="75970" y="1539039"/>
                  </a:lnTo>
                  <a:lnTo>
                    <a:pt x="60436" y="1496675"/>
                  </a:lnTo>
                  <a:lnTo>
                    <a:pt x="46586" y="1453545"/>
                  </a:lnTo>
                  <a:lnTo>
                    <a:pt x="34458" y="1409686"/>
                  </a:lnTo>
                  <a:lnTo>
                    <a:pt x="24089" y="1365140"/>
                  </a:lnTo>
                  <a:lnTo>
                    <a:pt x="15520" y="1319946"/>
                  </a:lnTo>
                  <a:lnTo>
                    <a:pt x="8787" y="1274143"/>
                  </a:lnTo>
                  <a:lnTo>
                    <a:pt x="3931" y="1227770"/>
                  </a:lnTo>
                  <a:lnTo>
                    <a:pt x="989" y="1180867"/>
                  </a:lnTo>
                  <a:lnTo>
                    <a:pt x="0" y="1133475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19700" y="1530743"/>
              <a:ext cx="1914525" cy="1914525"/>
            </a:xfrm>
            <a:custGeom>
              <a:avLst/>
              <a:gdLst/>
              <a:ahLst/>
              <a:cxnLst/>
              <a:rect l="l" t="t" r="r" b="b"/>
              <a:pathLst>
                <a:path w="1914525" h="1914525">
                  <a:moveTo>
                    <a:pt x="0" y="962025"/>
                  </a:moveTo>
                  <a:lnTo>
                    <a:pt x="1171" y="913831"/>
                  </a:lnTo>
                  <a:lnTo>
                    <a:pt x="4651" y="866269"/>
                  </a:lnTo>
                  <a:lnTo>
                    <a:pt x="10383" y="819393"/>
                  </a:lnTo>
                  <a:lnTo>
                    <a:pt x="18315" y="773256"/>
                  </a:lnTo>
                  <a:lnTo>
                    <a:pt x="28393" y="727912"/>
                  </a:lnTo>
                  <a:lnTo>
                    <a:pt x="40561" y="683416"/>
                  </a:lnTo>
                  <a:lnTo>
                    <a:pt x="54767" y="639822"/>
                  </a:lnTo>
                  <a:lnTo>
                    <a:pt x="70956" y="597184"/>
                  </a:lnTo>
                  <a:lnTo>
                    <a:pt x="89074" y="555555"/>
                  </a:lnTo>
                  <a:lnTo>
                    <a:pt x="109066" y="514991"/>
                  </a:lnTo>
                  <a:lnTo>
                    <a:pt x="130880" y="475544"/>
                  </a:lnTo>
                  <a:lnTo>
                    <a:pt x="154461" y="437269"/>
                  </a:lnTo>
                  <a:lnTo>
                    <a:pt x="179754" y="400221"/>
                  </a:lnTo>
                  <a:lnTo>
                    <a:pt x="206706" y="364452"/>
                  </a:lnTo>
                  <a:lnTo>
                    <a:pt x="235262" y="330018"/>
                  </a:lnTo>
                  <a:lnTo>
                    <a:pt x="265369" y="296972"/>
                  </a:lnTo>
                  <a:lnTo>
                    <a:pt x="296972" y="265369"/>
                  </a:lnTo>
                  <a:lnTo>
                    <a:pt x="330018" y="235262"/>
                  </a:lnTo>
                  <a:lnTo>
                    <a:pt x="364452" y="206706"/>
                  </a:lnTo>
                  <a:lnTo>
                    <a:pt x="400221" y="179754"/>
                  </a:lnTo>
                  <a:lnTo>
                    <a:pt x="437269" y="154461"/>
                  </a:lnTo>
                  <a:lnTo>
                    <a:pt x="475544" y="130880"/>
                  </a:lnTo>
                  <a:lnTo>
                    <a:pt x="514991" y="109066"/>
                  </a:lnTo>
                  <a:lnTo>
                    <a:pt x="555555" y="89074"/>
                  </a:lnTo>
                  <a:lnTo>
                    <a:pt x="597184" y="70956"/>
                  </a:lnTo>
                  <a:lnTo>
                    <a:pt x="639822" y="54767"/>
                  </a:lnTo>
                  <a:lnTo>
                    <a:pt x="683416" y="40561"/>
                  </a:lnTo>
                  <a:lnTo>
                    <a:pt x="727912" y="28393"/>
                  </a:lnTo>
                  <a:lnTo>
                    <a:pt x="773256" y="18315"/>
                  </a:lnTo>
                  <a:lnTo>
                    <a:pt x="819393" y="10383"/>
                  </a:lnTo>
                  <a:lnTo>
                    <a:pt x="866269" y="4651"/>
                  </a:lnTo>
                  <a:lnTo>
                    <a:pt x="913831" y="1171"/>
                  </a:lnTo>
                  <a:lnTo>
                    <a:pt x="962025" y="0"/>
                  </a:lnTo>
                  <a:lnTo>
                    <a:pt x="1009378" y="1171"/>
                  </a:lnTo>
                  <a:lnTo>
                    <a:pt x="1056151" y="4651"/>
                  </a:lnTo>
                  <a:lnTo>
                    <a:pt x="1102287" y="10383"/>
                  </a:lnTo>
                  <a:lnTo>
                    <a:pt x="1147732" y="18315"/>
                  </a:lnTo>
                  <a:lnTo>
                    <a:pt x="1192430" y="28393"/>
                  </a:lnTo>
                  <a:lnTo>
                    <a:pt x="1236324" y="40561"/>
                  </a:lnTo>
                  <a:lnTo>
                    <a:pt x="1279360" y="54767"/>
                  </a:lnTo>
                  <a:lnTo>
                    <a:pt x="1321481" y="70956"/>
                  </a:lnTo>
                  <a:lnTo>
                    <a:pt x="1362633" y="89074"/>
                  </a:lnTo>
                  <a:lnTo>
                    <a:pt x="1402758" y="109066"/>
                  </a:lnTo>
                  <a:lnTo>
                    <a:pt x="1441802" y="130880"/>
                  </a:lnTo>
                  <a:lnTo>
                    <a:pt x="1479709" y="154461"/>
                  </a:lnTo>
                  <a:lnTo>
                    <a:pt x="1516424" y="179754"/>
                  </a:lnTo>
                  <a:lnTo>
                    <a:pt x="1551890" y="206706"/>
                  </a:lnTo>
                  <a:lnTo>
                    <a:pt x="1586052" y="235262"/>
                  </a:lnTo>
                  <a:lnTo>
                    <a:pt x="1618854" y="265369"/>
                  </a:lnTo>
                  <a:lnTo>
                    <a:pt x="1650241" y="296972"/>
                  </a:lnTo>
                  <a:lnTo>
                    <a:pt x="1680157" y="330018"/>
                  </a:lnTo>
                  <a:lnTo>
                    <a:pt x="1708546" y="364452"/>
                  </a:lnTo>
                  <a:lnTo>
                    <a:pt x="1735353" y="400221"/>
                  </a:lnTo>
                  <a:lnTo>
                    <a:pt x="1760521" y="437269"/>
                  </a:lnTo>
                  <a:lnTo>
                    <a:pt x="1783997" y="475544"/>
                  </a:lnTo>
                  <a:lnTo>
                    <a:pt x="1805723" y="514991"/>
                  </a:lnTo>
                  <a:lnTo>
                    <a:pt x="1825644" y="555555"/>
                  </a:lnTo>
                  <a:lnTo>
                    <a:pt x="1843704" y="597184"/>
                  </a:lnTo>
                  <a:lnTo>
                    <a:pt x="1859848" y="639822"/>
                  </a:lnTo>
                  <a:lnTo>
                    <a:pt x="1874020" y="683416"/>
                  </a:lnTo>
                  <a:lnTo>
                    <a:pt x="1886164" y="727912"/>
                  </a:lnTo>
                  <a:lnTo>
                    <a:pt x="1896226" y="773256"/>
                  </a:lnTo>
                  <a:lnTo>
                    <a:pt x="1904148" y="819393"/>
                  </a:lnTo>
                  <a:lnTo>
                    <a:pt x="1909876" y="866269"/>
                  </a:lnTo>
                  <a:lnTo>
                    <a:pt x="1913353" y="913831"/>
                  </a:lnTo>
                  <a:lnTo>
                    <a:pt x="1914525" y="962025"/>
                  </a:lnTo>
                  <a:lnTo>
                    <a:pt x="1913353" y="1009378"/>
                  </a:lnTo>
                  <a:lnTo>
                    <a:pt x="1909876" y="1056151"/>
                  </a:lnTo>
                  <a:lnTo>
                    <a:pt x="1904148" y="1102287"/>
                  </a:lnTo>
                  <a:lnTo>
                    <a:pt x="1896226" y="1147732"/>
                  </a:lnTo>
                  <a:lnTo>
                    <a:pt x="1886164" y="1192430"/>
                  </a:lnTo>
                  <a:lnTo>
                    <a:pt x="1874020" y="1236324"/>
                  </a:lnTo>
                  <a:lnTo>
                    <a:pt x="1859848" y="1279360"/>
                  </a:lnTo>
                  <a:lnTo>
                    <a:pt x="1843704" y="1321481"/>
                  </a:lnTo>
                  <a:lnTo>
                    <a:pt x="1825644" y="1362633"/>
                  </a:lnTo>
                  <a:lnTo>
                    <a:pt x="1805723" y="1402758"/>
                  </a:lnTo>
                  <a:lnTo>
                    <a:pt x="1783997" y="1441802"/>
                  </a:lnTo>
                  <a:lnTo>
                    <a:pt x="1760521" y="1479709"/>
                  </a:lnTo>
                  <a:lnTo>
                    <a:pt x="1735353" y="1516424"/>
                  </a:lnTo>
                  <a:lnTo>
                    <a:pt x="1708546" y="1551890"/>
                  </a:lnTo>
                  <a:lnTo>
                    <a:pt x="1680157" y="1586052"/>
                  </a:lnTo>
                  <a:lnTo>
                    <a:pt x="1650241" y="1618854"/>
                  </a:lnTo>
                  <a:lnTo>
                    <a:pt x="1618854" y="1650241"/>
                  </a:lnTo>
                  <a:lnTo>
                    <a:pt x="1586052" y="1680157"/>
                  </a:lnTo>
                  <a:lnTo>
                    <a:pt x="1551890" y="1708546"/>
                  </a:lnTo>
                  <a:lnTo>
                    <a:pt x="1516424" y="1735353"/>
                  </a:lnTo>
                  <a:lnTo>
                    <a:pt x="1479709" y="1760521"/>
                  </a:lnTo>
                  <a:lnTo>
                    <a:pt x="1441802" y="1783997"/>
                  </a:lnTo>
                  <a:lnTo>
                    <a:pt x="1402758" y="1805723"/>
                  </a:lnTo>
                  <a:lnTo>
                    <a:pt x="1362633" y="1825644"/>
                  </a:lnTo>
                  <a:lnTo>
                    <a:pt x="1321481" y="1843704"/>
                  </a:lnTo>
                  <a:lnTo>
                    <a:pt x="1279360" y="1859848"/>
                  </a:lnTo>
                  <a:lnTo>
                    <a:pt x="1236324" y="1874020"/>
                  </a:lnTo>
                  <a:lnTo>
                    <a:pt x="1192430" y="1886164"/>
                  </a:lnTo>
                  <a:lnTo>
                    <a:pt x="1147732" y="1896226"/>
                  </a:lnTo>
                  <a:lnTo>
                    <a:pt x="1102287" y="1904148"/>
                  </a:lnTo>
                  <a:lnTo>
                    <a:pt x="1056151" y="1909876"/>
                  </a:lnTo>
                  <a:lnTo>
                    <a:pt x="1009378" y="1913353"/>
                  </a:lnTo>
                  <a:lnTo>
                    <a:pt x="962025" y="1914525"/>
                  </a:lnTo>
                  <a:lnTo>
                    <a:pt x="913831" y="1913353"/>
                  </a:lnTo>
                  <a:lnTo>
                    <a:pt x="866269" y="1909876"/>
                  </a:lnTo>
                  <a:lnTo>
                    <a:pt x="819393" y="1904148"/>
                  </a:lnTo>
                  <a:lnTo>
                    <a:pt x="773256" y="1896226"/>
                  </a:lnTo>
                  <a:lnTo>
                    <a:pt x="727912" y="1886164"/>
                  </a:lnTo>
                  <a:lnTo>
                    <a:pt x="683416" y="1874020"/>
                  </a:lnTo>
                  <a:lnTo>
                    <a:pt x="639822" y="1859848"/>
                  </a:lnTo>
                  <a:lnTo>
                    <a:pt x="597184" y="1843704"/>
                  </a:lnTo>
                  <a:lnTo>
                    <a:pt x="555555" y="1825644"/>
                  </a:lnTo>
                  <a:lnTo>
                    <a:pt x="514991" y="1805723"/>
                  </a:lnTo>
                  <a:lnTo>
                    <a:pt x="475544" y="1783997"/>
                  </a:lnTo>
                  <a:lnTo>
                    <a:pt x="437269" y="1760521"/>
                  </a:lnTo>
                  <a:lnTo>
                    <a:pt x="400221" y="1735353"/>
                  </a:lnTo>
                  <a:lnTo>
                    <a:pt x="364452" y="1708546"/>
                  </a:lnTo>
                  <a:lnTo>
                    <a:pt x="330018" y="1680157"/>
                  </a:lnTo>
                  <a:lnTo>
                    <a:pt x="296972" y="1650241"/>
                  </a:lnTo>
                  <a:lnTo>
                    <a:pt x="265369" y="1618854"/>
                  </a:lnTo>
                  <a:lnTo>
                    <a:pt x="235262" y="1586052"/>
                  </a:lnTo>
                  <a:lnTo>
                    <a:pt x="206706" y="1551890"/>
                  </a:lnTo>
                  <a:lnTo>
                    <a:pt x="179754" y="1516424"/>
                  </a:lnTo>
                  <a:lnTo>
                    <a:pt x="154461" y="1479709"/>
                  </a:lnTo>
                  <a:lnTo>
                    <a:pt x="130880" y="1441802"/>
                  </a:lnTo>
                  <a:lnTo>
                    <a:pt x="109066" y="1402758"/>
                  </a:lnTo>
                  <a:lnTo>
                    <a:pt x="89074" y="1362633"/>
                  </a:lnTo>
                  <a:lnTo>
                    <a:pt x="70956" y="1321481"/>
                  </a:lnTo>
                  <a:lnTo>
                    <a:pt x="54767" y="1279360"/>
                  </a:lnTo>
                  <a:lnTo>
                    <a:pt x="40561" y="1236324"/>
                  </a:lnTo>
                  <a:lnTo>
                    <a:pt x="28393" y="1192430"/>
                  </a:lnTo>
                  <a:lnTo>
                    <a:pt x="18315" y="1147732"/>
                  </a:lnTo>
                  <a:lnTo>
                    <a:pt x="10383" y="1102287"/>
                  </a:lnTo>
                  <a:lnTo>
                    <a:pt x="4651" y="1056151"/>
                  </a:lnTo>
                  <a:lnTo>
                    <a:pt x="1171" y="1009378"/>
                  </a:lnTo>
                  <a:lnTo>
                    <a:pt x="0" y="962025"/>
                  </a:lnTo>
                  <a:close/>
                </a:path>
              </a:pathLst>
            </a:custGeom>
            <a:ln w="3175">
              <a:solidFill>
                <a:srgbClr val="FB9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04675" y="1615732"/>
              <a:ext cx="1743075" cy="1743075"/>
            </a:xfrm>
            <a:custGeom>
              <a:avLst/>
              <a:gdLst/>
              <a:ahLst/>
              <a:cxnLst/>
              <a:rect l="l" t="t" r="r" b="b"/>
              <a:pathLst>
                <a:path w="1743075" h="1743075">
                  <a:moveTo>
                    <a:pt x="876300" y="1743075"/>
                  </a:moveTo>
                  <a:lnTo>
                    <a:pt x="828050" y="1741784"/>
                  </a:lnTo>
                  <a:lnTo>
                    <a:pt x="780502" y="1737958"/>
                  </a:lnTo>
                  <a:lnTo>
                    <a:pt x="733720" y="1731664"/>
                  </a:lnTo>
                  <a:lnTo>
                    <a:pt x="687769" y="1722969"/>
                  </a:lnTo>
                  <a:lnTo>
                    <a:pt x="642717" y="1711942"/>
                  </a:lnTo>
                  <a:lnTo>
                    <a:pt x="598627" y="1698650"/>
                  </a:lnTo>
                  <a:lnTo>
                    <a:pt x="555566" y="1683161"/>
                  </a:lnTo>
                  <a:lnTo>
                    <a:pt x="513599" y="1665542"/>
                  </a:lnTo>
                  <a:lnTo>
                    <a:pt x="472792" y="1645862"/>
                  </a:lnTo>
                  <a:lnTo>
                    <a:pt x="433211" y="1624188"/>
                  </a:lnTo>
                  <a:lnTo>
                    <a:pt x="394920" y="1600588"/>
                  </a:lnTo>
                  <a:lnTo>
                    <a:pt x="357987" y="1575130"/>
                  </a:lnTo>
                  <a:lnTo>
                    <a:pt x="322476" y="1547880"/>
                  </a:lnTo>
                  <a:lnTo>
                    <a:pt x="288453" y="1518908"/>
                  </a:lnTo>
                  <a:lnTo>
                    <a:pt x="255984" y="1488281"/>
                  </a:lnTo>
                  <a:lnTo>
                    <a:pt x="225134" y="1456066"/>
                  </a:lnTo>
                  <a:lnTo>
                    <a:pt x="195969" y="1422331"/>
                  </a:lnTo>
                  <a:lnTo>
                    <a:pt x="168554" y="1387144"/>
                  </a:lnTo>
                  <a:lnTo>
                    <a:pt x="142955" y="1350573"/>
                  </a:lnTo>
                  <a:lnTo>
                    <a:pt x="119238" y="1312686"/>
                  </a:lnTo>
                  <a:lnTo>
                    <a:pt x="97469" y="1273549"/>
                  </a:lnTo>
                  <a:lnTo>
                    <a:pt x="77712" y="1233232"/>
                  </a:lnTo>
                  <a:lnTo>
                    <a:pt x="60034" y="1191801"/>
                  </a:lnTo>
                  <a:lnTo>
                    <a:pt x="44500" y="1149324"/>
                  </a:lnTo>
                  <a:lnTo>
                    <a:pt x="31176" y="1105870"/>
                  </a:lnTo>
                  <a:lnTo>
                    <a:pt x="20128" y="1061505"/>
                  </a:lnTo>
                  <a:lnTo>
                    <a:pt x="11420" y="1016298"/>
                  </a:lnTo>
                  <a:lnTo>
                    <a:pt x="5119" y="970316"/>
                  </a:lnTo>
                  <a:lnTo>
                    <a:pt x="1290" y="923627"/>
                  </a:lnTo>
                  <a:lnTo>
                    <a:pt x="0" y="876300"/>
                  </a:lnTo>
                  <a:lnTo>
                    <a:pt x="1290" y="828050"/>
                  </a:lnTo>
                  <a:lnTo>
                    <a:pt x="5119" y="780502"/>
                  </a:lnTo>
                  <a:lnTo>
                    <a:pt x="11420" y="733720"/>
                  </a:lnTo>
                  <a:lnTo>
                    <a:pt x="20128" y="687769"/>
                  </a:lnTo>
                  <a:lnTo>
                    <a:pt x="31176" y="642717"/>
                  </a:lnTo>
                  <a:lnTo>
                    <a:pt x="44500" y="598627"/>
                  </a:lnTo>
                  <a:lnTo>
                    <a:pt x="60034" y="555566"/>
                  </a:lnTo>
                  <a:lnTo>
                    <a:pt x="77712" y="513599"/>
                  </a:lnTo>
                  <a:lnTo>
                    <a:pt x="97469" y="472792"/>
                  </a:lnTo>
                  <a:lnTo>
                    <a:pt x="119238" y="433211"/>
                  </a:lnTo>
                  <a:lnTo>
                    <a:pt x="142955" y="394920"/>
                  </a:lnTo>
                  <a:lnTo>
                    <a:pt x="168554" y="357987"/>
                  </a:lnTo>
                  <a:lnTo>
                    <a:pt x="195969" y="322476"/>
                  </a:lnTo>
                  <a:lnTo>
                    <a:pt x="225134" y="288453"/>
                  </a:lnTo>
                  <a:lnTo>
                    <a:pt x="255984" y="255984"/>
                  </a:lnTo>
                  <a:lnTo>
                    <a:pt x="288453" y="225134"/>
                  </a:lnTo>
                  <a:lnTo>
                    <a:pt x="322476" y="195969"/>
                  </a:lnTo>
                  <a:lnTo>
                    <a:pt x="357987" y="168554"/>
                  </a:lnTo>
                  <a:lnTo>
                    <a:pt x="394920" y="142955"/>
                  </a:lnTo>
                  <a:lnTo>
                    <a:pt x="433211" y="119238"/>
                  </a:lnTo>
                  <a:lnTo>
                    <a:pt x="472792" y="97469"/>
                  </a:lnTo>
                  <a:lnTo>
                    <a:pt x="513599" y="77712"/>
                  </a:lnTo>
                  <a:lnTo>
                    <a:pt x="555566" y="60034"/>
                  </a:lnTo>
                  <a:lnTo>
                    <a:pt x="598627" y="44500"/>
                  </a:lnTo>
                  <a:lnTo>
                    <a:pt x="642717" y="31176"/>
                  </a:lnTo>
                  <a:lnTo>
                    <a:pt x="687769" y="20128"/>
                  </a:lnTo>
                  <a:lnTo>
                    <a:pt x="733720" y="11420"/>
                  </a:lnTo>
                  <a:lnTo>
                    <a:pt x="780502" y="5119"/>
                  </a:lnTo>
                  <a:lnTo>
                    <a:pt x="828050" y="1290"/>
                  </a:lnTo>
                  <a:lnTo>
                    <a:pt x="876300" y="0"/>
                  </a:lnTo>
                  <a:lnTo>
                    <a:pt x="923627" y="1290"/>
                  </a:lnTo>
                  <a:lnTo>
                    <a:pt x="970316" y="5119"/>
                  </a:lnTo>
                  <a:lnTo>
                    <a:pt x="1016298" y="11420"/>
                  </a:lnTo>
                  <a:lnTo>
                    <a:pt x="1061505" y="20128"/>
                  </a:lnTo>
                  <a:lnTo>
                    <a:pt x="1105870" y="31176"/>
                  </a:lnTo>
                  <a:lnTo>
                    <a:pt x="1149324" y="44500"/>
                  </a:lnTo>
                  <a:lnTo>
                    <a:pt x="1191801" y="60034"/>
                  </a:lnTo>
                  <a:lnTo>
                    <a:pt x="1233232" y="77712"/>
                  </a:lnTo>
                  <a:lnTo>
                    <a:pt x="1273549" y="97469"/>
                  </a:lnTo>
                  <a:lnTo>
                    <a:pt x="1312686" y="119238"/>
                  </a:lnTo>
                  <a:lnTo>
                    <a:pt x="1350573" y="142955"/>
                  </a:lnTo>
                  <a:lnTo>
                    <a:pt x="1387144" y="168554"/>
                  </a:lnTo>
                  <a:lnTo>
                    <a:pt x="1422331" y="195969"/>
                  </a:lnTo>
                  <a:lnTo>
                    <a:pt x="1456066" y="225134"/>
                  </a:lnTo>
                  <a:lnTo>
                    <a:pt x="1488281" y="255984"/>
                  </a:lnTo>
                  <a:lnTo>
                    <a:pt x="1518908" y="288453"/>
                  </a:lnTo>
                  <a:lnTo>
                    <a:pt x="1547880" y="322476"/>
                  </a:lnTo>
                  <a:lnTo>
                    <a:pt x="1575130" y="357987"/>
                  </a:lnTo>
                  <a:lnTo>
                    <a:pt x="1600588" y="394920"/>
                  </a:lnTo>
                  <a:lnTo>
                    <a:pt x="1624188" y="433211"/>
                  </a:lnTo>
                  <a:lnTo>
                    <a:pt x="1645862" y="472792"/>
                  </a:lnTo>
                  <a:lnTo>
                    <a:pt x="1665542" y="513599"/>
                  </a:lnTo>
                  <a:lnTo>
                    <a:pt x="1683161" y="555566"/>
                  </a:lnTo>
                  <a:lnTo>
                    <a:pt x="1698650" y="598627"/>
                  </a:lnTo>
                  <a:lnTo>
                    <a:pt x="1711942" y="642717"/>
                  </a:lnTo>
                  <a:lnTo>
                    <a:pt x="1722969" y="687769"/>
                  </a:lnTo>
                  <a:lnTo>
                    <a:pt x="1731664" y="733720"/>
                  </a:lnTo>
                  <a:lnTo>
                    <a:pt x="1737958" y="780502"/>
                  </a:lnTo>
                  <a:lnTo>
                    <a:pt x="1741784" y="828050"/>
                  </a:lnTo>
                  <a:lnTo>
                    <a:pt x="1743075" y="876300"/>
                  </a:lnTo>
                  <a:lnTo>
                    <a:pt x="1741784" y="923627"/>
                  </a:lnTo>
                  <a:lnTo>
                    <a:pt x="1737958" y="970316"/>
                  </a:lnTo>
                  <a:lnTo>
                    <a:pt x="1731664" y="1016298"/>
                  </a:lnTo>
                  <a:lnTo>
                    <a:pt x="1722969" y="1061505"/>
                  </a:lnTo>
                  <a:lnTo>
                    <a:pt x="1711942" y="1105870"/>
                  </a:lnTo>
                  <a:lnTo>
                    <a:pt x="1698650" y="1149324"/>
                  </a:lnTo>
                  <a:lnTo>
                    <a:pt x="1683161" y="1191801"/>
                  </a:lnTo>
                  <a:lnTo>
                    <a:pt x="1665542" y="1233232"/>
                  </a:lnTo>
                  <a:lnTo>
                    <a:pt x="1645862" y="1273549"/>
                  </a:lnTo>
                  <a:lnTo>
                    <a:pt x="1624188" y="1312686"/>
                  </a:lnTo>
                  <a:lnTo>
                    <a:pt x="1600588" y="1350573"/>
                  </a:lnTo>
                  <a:lnTo>
                    <a:pt x="1575130" y="1387144"/>
                  </a:lnTo>
                  <a:lnTo>
                    <a:pt x="1547880" y="1422331"/>
                  </a:lnTo>
                  <a:lnTo>
                    <a:pt x="1518908" y="1456066"/>
                  </a:lnTo>
                  <a:lnTo>
                    <a:pt x="1488281" y="1488281"/>
                  </a:lnTo>
                  <a:lnTo>
                    <a:pt x="1456066" y="1518908"/>
                  </a:lnTo>
                  <a:lnTo>
                    <a:pt x="1422331" y="1547880"/>
                  </a:lnTo>
                  <a:lnTo>
                    <a:pt x="1387144" y="1575130"/>
                  </a:lnTo>
                  <a:lnTo>
                    <a:pt x="1350573" y="1600588"/>
                  </a:lnTo>
                  <a:lnTo>
                    <a:pt x="1312686" y="1624188"/>
                  </a:lnTo>
                  <a:lnTo>
                    <a:pt x="1273549" y="1645862"/>
                  </a:lnTo>
                  <a:lnTo>
                    <a:pt x="1233232" y="1665542"/>
                  </a:lnTo>
                  <a:lnTo>
                    <a:pt x="1191801" y="1683161"/>
                  </a:lnTo>
                  <a:lnTo>
                    <a:pt x="1149324" y="1698650"/>
                  </a:lnTo>
                  <a:lnTo>
                    <a:pt x="1105870" y="1711942"/>
                  </a:lnTo>
                  <a:lnTo>
                    <a:pt x="1061505" y="1722969"/>
                  </a:lnTo>
                  <a:lnTo>
                    <a:pt x="1016298" y="1731664"/>
                  </a:lnTo>
                  <a:lnTo>
                    <a:pt x="970316" y="1737958"/>
                  </a:lnTo>
                  <a:lnTo>
                    <a:pt x="923627" y="1741784"/>
                  </a:lnTo>
                  <a:lnTo>
                    <a:pt x="876300" y="1743075"/>
                  </a:lnTo>
                  <a:close/>
                </a:path>
              </a:pathLst>
            </a:custGeom>
            <a:solidFill>
              <a:srgbClr val="FB9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04675" y="1615732"/>
              <a:ext cx="1743075" cy="1743075"/>
            </a:xfrm>
            <a:custGeom>
              <a:avLst/>
              <a:gdLst/>
              <a:ahLst/>
              <a:cxnLst/>
              <a:rect l="l" t="t" r="r" b="b"/>
              <a:pathLst>
                <a:path w="1743075" h="1743075">
                  <a:moveTo>
                    <a:pt x="0" y="876300"/>
                  </a:moveTo>
                  <a:lnTo>
                    <a:pt x="1290" y="828050"/>
                  </a:lnTo>
                  <a:lnTo>
                    <a:pt x="5119" y="780502"/>
                  </a:lnTo>
                  <a:lnTo>
                    <a:pt x="11420" y="733720"/>
                  </a:lnTo>
                  <a:lnTo>
                    <a:pt x="20128" y="687769"/>
                  </a:lnTo>
                  <a:lnTo>
                    <a:pt x="31176" y="642717"/>
                  </a:lnTo>
                  <a:lnTo>
                    <a:pt x="44500" y="598627"/>
                  </a:lnTo>
                  <a:lnTo>
                    <a:pt x="60034" y="555566"/>
                  </a:lnTo>
                  <a:lnTo>
                    <a:pt x="77712" y="513599"/>
                  </a:lnTo>
                  <a:lnTo>
                    <a:pt x="97469" y="472792"/>
                  </a:lnTo>
                  <a:lnTo>
                    <a:pt x="119238" y="433211"/>
                  </a:lnTo>
                  <a:lnTo>
                    <a:pt x="142955" y="394920"/>
                  </a:lnTo>
                  <a:lnTo>
                    <a:pt x="168554" y="357987"/>
                  </a:lnTo>
                  <a:lnTo>
                    <a:pt x="195969" y="322476"/>
                  </a:lnTo>
                  <a:lnTo>
                    <a:pt x="225134" y="288453"/>
                  </a:lnTo>
                  <a:lnTo>
                    <a:pt x="255984" y="255984"/>
                  </a:lnTo>
                  <a:lnTo>
                    <a:pt x="288453" y="225134"/>
                  </a:lnTo>
                  <a:lnTo>
                    <a:pt x="322476" y="195969"/>
                  </a:lnTo>
                  <a:lnTo>
                    <a:pt x="357987" y="168554"/>
                  </a:lnTo>
                  <a:lnTo>
                    <a:pt x="394920" y="142955"/>
                  </a:lnTo>
                  <a:lnTo>
                    <a:pt x="433211" y="119238"/>
                  </a:lnTo>
                  <a:lnTo>
                    <a:pt x="472792" y="97469"/>
                  </a:lnTo>
                  <a:lnTo>
                    <a:pt x="513599" y="77712"/>
                  </a:lnTo>
                  <a:lnTo>
                    <a:pt x="555566" y="60034"/>
                  </a:lnTo>
                  <a:lnTo>
                    <a:pt x="598627" y="44500"/>
                  </a:lnTo>
                  <a:lnTo>
                    <a:pt x="642717" y="31176"/>
                  </a:lnTo>
                  <a:lnTo>
                    <a:pt x="687769" y="20128"/>
                  </a:lnTo>
                  <a:lnTo>
                    <a:pt x="733720" y="11420"/>
                  </a:lnTo>
                  <a:lnTo>
                    <a:pt x="780502" y="5119"/>
                  </a:lnTo>
                  <a:lnTo>
                    <a:pt x="828050" y="1290"/>
                  </a:lnTo>
                  <a:lnTo>
                    <a:pt x="876300" y="0"/>
                  </a:lnTo>
                  <a:lnTo>
                    <a:pt x="923627" y="1290"/>
                  </a:lnTo>
                  <a:lnTo>
                    <a:pt x="970316" y="5119"/>
                  </a:lnTo>
                  <a:lnTo>
                    <a:pt x="1016298" y="11420"/>
                  </a:lnTo>
                  <a:lnTo>
                    <a:pt x="1061505" y="20128"/>
                  </a:lnTo>
                  <a:lnTo>
                    <a:pt x="1105870" y="31176"/>
                  </a:lnTo>
                  <a:lnTo>
                    <a:pt x="1149324" y="44500"/>
                  </a:lnTo>
                  <a:lnTo>
                    <a:pt x="1191801" y="60034"/>
                  </a:lnTo>
                  <a:lnTo>
                    <a:pt x="1233232" y="77712"/>
                  </a:lnTo>
                  <a:lnTo>
                    <a:pt x="1273549" y="97469"/>
                  </a:lnTo>
                  <a:lnTo>
                    <a:pt x="1312686" y="119238"/>
                  </a:lnTo>
                  <a:lnTo>
                    <a:pt x="1350573" y="142955"/>
                  </a:lnTo>
                  <a:lnTo>
                    <a:pt x="1387144" y="168554"/>
                  </a:lnTo>
                  <a:lnTo>
                    <a:pt x="1422331" y="195969"/>
                  </a:lnTo>
                  <a:lnTo>
                    <a:pt x="1456066" y="225134"/>
                  </a:lnTo>
                  <a:lnTo>
                    <a:pt x="1488281" y="255984"/>
                  </a:lnTo>
                  <a:lnTo>
                    <a:pt x="1518908" y="288453"/>
                  </a:lnTo>
                  <a:lnTo>
                    <a:pt x="1547880" y="322476"/>
                  </a:lnTo>
                  <a:lnTo>
                    <a:pt x="1575130" y="357987"/>
                  </a:lnTo>
                  <a:lnTo>
                    <a:pt x="1600588" y="394920"/>
                  </a:lnTo>
                  <a:lnTo>
                    <a:pt x="1624188" y="433211"/>
                  </a:lnTo>
                  <a:lnTo>
                    <a:pt x="1645862" y="472792"/>
                  </a:lnTo>
                  <a:lnTo>
                    <a:pt x="1665542" y="513599"/>
                  </a:lnTo>
                  <a:lnTo>
                    <a:pt x="1683161" y="555566"/>
                  </a:lnTo>
                  <a:lnTo>
                    <a:pt x="1698650" y="598627"/>
                  </a:lnTo>
                  <a:lnTo>
                    <a:pt x="1711942" y="642717"/>
                  </a:lnTo>
                  <a:lnTo>
                    <a:pt x="1722969" y="687769"/>
                  </a:lnTo>
                  <a:lnTo>
                    <a:pt x="1731664" y="733720"/>
                  </a:lnTo>
                  <a:lnTo>
                    <a:pt x="1737958" y="780502"/>
                  </a:lnTo>
                  <a:lnTo>
                    <a:pt x="1741784" y="828050"/>
                  </a:lnTo>
                  <a:lnTo>
                    <a:pt x="1743075" y="876300"/>
                  </a:lnTo>
                  <a:lnTo>
                    <a:pt x="1741784" y="923627"/>
                  </a:lnTo>
                  <a:lnTo>
                    <a:pt x="1737958" y="970316"/>
                  </a:lnTo>
                  <a:lnTo>
                    <a:pt x="1731664" y="1016298"/>
                  </a:lnTo>
                  <a:lnTo>
                    <a:pt x="1722969" y="1061505"/>
                  </a:lnTo>
                  <a:lnTo>
                    <a:pt x="1711942" y="1105870"/>
                  </a:lnTo>
                  <a:lnTo>
                    <a:pt x="1698650" y="1149324"/>
                  </a:lnTo>
                  <a:lnTo>
                    <a:pt x="1683161" y="1191801"/>
                  </a:lnTo>
                  <a:lnTo>
                    <a:pt x="1665542" y="1233232"/>
                  </a:lnTo>
                  <a:lnTo>
                    <a:pt x="1645862" y="1273549"/>
                  </a:lnTo>
                  <a:lnTo>
                    <a:pt x="1624188" y="1312686"/>
                  </a:lnTo>
                  <a:lnTo>
                    <a:pt x="1600588" y="1350573"/>
                  </a:lnTo>
                  <a:lnTo>
                    <a:pt x="1575130" y="1387144"/>
                  </a:lnTo>
                  <a:lnTo>
                    <a:pt x="1547880" y="1422331"/>
                  </a:lnTo>
                  <a:lnTo>
                    <a:pt x="1518908" y="1456066"/>
                  </a:lnTo>
                  <a:lnTo>
                    <a:pt x="1488281" y="1488281"/>
                  </a:lnTo>
                  <a:lnTo>
                    <a:pt x="1456066" y="1518908"/>
                  </a:lnTo>
                  <a:lnTo>
                    <a:pt x="1422331" y="1547880"/>
                  </a:lnTo>
                  <a:lnTo>
                    <a:pt x="1387144" y="1575130"/>
                  </a:lnTo>
                  <a:lnTo>
                    <a:pt x="1350573" y="1600588"/>
                  </a:lnTo>
                  <a:lnTo>
                    <a:pt x="1312686" y="1624188"/>
                  </a:lnTo>
                  <a:lnTo>
                    <a:pt x="1273549" y="1645862"/>
                  </a:lnTo>
                  <a:lnTo>
                    <a:pt x="1233232" y="1665542"/>
                  </a:lnTo>
                  <a:lnTo>
                    <a:pt x="1191801" y="1683161"/>
                  </a:lnTo>
                  <a:lnTo>
                    <a:pt x="1149324" y="1698650"/>
                  </a:lnTo>
                  <a:lnTo>
                    <a:pt x="1105870" y="1711942"/>
                  </a:lnTo>
                  <a:lnTo>
                    <a:pt x="1061505" y="1722969"/>
                  </a:lnTo>
                  <a:lnTo>
                    <a:pt x="1016298" y="1731664"/>
                  </a:lnTo>
                  <a:lnTo>
                    <a:pt x="970316" y="1737958"/>
                  </a:lnTo>
                  <a:lnTo>
                    <a:pt x="923627" y="1741784"/>
                  </a:lnTo>
                  <a:lnTo>
                    <a:pt x="876300" y="1743075"/>
                  </a:lnTo>
                  <a:lnTo>
                    <a:pt x="828050" y="1741784"/>
                  </a:lnTo>
                  <a:lnTo>
                    <a:pt x="780502" y="1737958"/>
                  </a:lnTo>
                  <a:lnTo>
                    <a:pt x="733720" y="1731664"/>
                  </a:lnTo>
                  <a:lnTo>
                    <a:pt x="687769" y="1722969"/>
                  </a:lnTo>
                  <a:lnTo>
                    <a:pt x="642717" y="1711942"/>
                  </a:lnTo>
                  <a:lnTo>
                    <a:pt x="598627" y="1698650"/>
                  </a:lnTo>
                  <a:lnTo>
                    <a:pt x="555566" y="1683161"/>
                  </a:lnTo>
                  <a:lnTo>
                    <a:pt x="513599" y="1665542"/>
                  </a:lnTo>
                  <a:lnTo>
                    <a:pt x="472792" y="1645862"/>
                  </a:lnTo>
                  <a:lnTo>
                    <a:pt x="433211" y="1624188"/>
                  </a:lnTo>
                  <a:lnTo>
                    <a:pt x="394920" y="1600588"/>
                  </a:lnTo>
                  <a:lnTo>
                    <a:pt x="357987" y="1575130"/>
                  </a:lnTo>
                  <a:lnTo>
                    <a:pt x="322476" y="1547880"/>
                  </a:lnTo>
                  <a:lnTo>
                    <a:pt x="288453" y="1518908"/>
                  </a:lnTo>
                  <a:lnTo>
                    <a:pt x="255984" y="1488281"/>
                  </a:lnTo>
                  <a:lnTo>
                    <a:pt x="225134" y="1456066"/>
                  </a:lnTo>
                  <a:lnTo>
                    <a:pt x="195969" y="1422331"/>
                  </a:lnTo>
                  <a:lnTo>
                    <a:pt x="168554" y="1387144"/>
                  </a:lnTo>
                  <a:lnTo>
                    <a:pt x="142955" y="1350573"/>
                  </a:lnTo>
                  <a:lnTo>
                    <a:pt x="119238" y="1312686"/>
                  </a:lnTo>
                  <a:lnTo>
                    <a:pt x="97469" y="1273549"/>
                  </a:lnTo>
                  <a:lnTo>
                    <a:pt x="77712" y="1233232"/>
                  </a:lnTo>
                  <a:lnTo>
                    <a:pt x="60034" y="1191801"/>
                  </a:lnTo>
                  <a:lnTo>
                    <a:pt x="44500" y="1149324"/>
                  </a:lnTo>
                  <a:lnTo>
                    <a:pt x="31176" y="1105870"/>
                  </a:lnTo>
                  <a:lnTo>
                    <a:pt x="20128" y="1061505"/>
                  </a:lnTo>
                  <a:lnTo>
                    <a:pt x="11420" y="1016298"/>
                  </a:lnTo>
                  <a:lnTo>
                    <a:pt x="5119" y="970316"/>
                  </a:lnTo>
                  <a:lnTo>
                    <a:pt x="1290" y="923627"/>
                  </a:lnTo>
                  <a:lnTo>
                    <a:pt x="0" y="876300"/>
                  </a:lnTo>
                  <a:close/>
                </a:path>
              </a:pathLst>
            </a:custGeom>
            <a:ln w="3175">
              <a:solidFill>
                <a:srgbClr val="FB9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29099" y="3508425"/>
              <a:ext cx="1524000" cy="760095"/>
            </a:xfrm>
            <a:custGeom>
              <a:avLst/>
              <a:gdLst/>
              <a:ahLst/>
              <a:cxnLst/>
              <a:rect l="l" t="t" r="r" b="b"/>
              <a:pathLst>
                <a:path w="1524000" h="760095">
                  <a:moveTo>
                    <a:pt x="0" y="733425"/>
                  </a:moveTo>
                  <a:lnTo>
                    <a:pt x="168473" y="759469"/>
                  </a:lnTo>
                  <a:lnTo>
                    <a:pt x="576262" y="741759"/>
                  </a:lnTo>
                  <a:lnTo>
                    <a:pt x="1076920" y="536525"/>
                  </a:lnTo>
                  <a:lnTo>
                    <a:pt x="1524000" y="0"/>
                  </a:lnTo>
                </a:path>
              </a:pathLst>
            </a:custGeom>
            <a:ln w="9525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85141" y="3508425"/>
              <a:ext cx="68580" cy="85725"/>
            </a:xfrm>
            <a:custGeom>
              <a:avLst/>
              <a:gdLst/>
              <a:ahLst/>
              <a:cxnLst/>
              <a:rect l="l" t="t" r="r" b="b"/>
              <a:pathLst>
                <a:path w="68579" h="85725">
                  <a:moveTo>
                    <a:pt x="0" y="51396"/>
                  </a:moveTo>
                  <a:lnTo>
                    <a:pt x="67957" y="0"/>
                  </a:lnTo>
                  <a:lnTo>
                    <a:pt x="68262" y="85178"/>
                  </a:lnTo>
                </a:path>
              </a:pathLst>
            </a:custGeom>
            <a:ln w="9525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22071" y="2030911"/>
              <a:ext cx="1771650" cy="1054100"/>
            </a:xfrm>
            <a:custGeom>
              <a:avLst/>
              <a:gdLst/>
              <a:ahLst/>
              <a:cxnLst/>
              <a:rect l="l" t="t" r="r" b="b"/>
              <a:pathLst>
                <a:path w="1771650" h="1054100">
                  <a:moveTo>
                    <a:pt x="0" y="53578"/>
                  </a:moveTo>
                  <a:lnTo>
                    <a:pt x="240655" y="2232"/>
                  </a:lnTo>
                  <a:lnTo>
                    <a:pt x="789384" y="0"/>
                  </a:lnTo>
                  <a:lnTo>
                    <a:pt x="1386333" y="274587"/>
                  </a:lnTo>
                  <a:lnTo>
                    <a:pt x="1771650" y="1053703"/>
                  </a:lnTo>
                </a:path>
              </a:pathLst>
            </a:custGeom>
            <a:ln w="9525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43124" y="3003004"/>
              <a:ext cx="75565" cy="81915"/>
            </a:xfrm>
            <a:custGeom>
              <a:avLst/>
              <a:gdLst/>
              <a:ahLst/>
              <a:cxnLst/>
              <a:rect l="l" t="t" r="r" b="b"/>
              <a:pathLst>
                <a:path w="75565" h="81914">
                  <a:moveTo>
                    <a:pt x="75057" y="0"/>
                  </a:moveTo>
                  <a:lnTo>
                    <a:pt x="50596" y="81610"/>
                  </a:lnTo>
                  <a:lnTo>
                    <a:pt x="0" y="13093"/>
                  </a:lnTo>
                </a:path>
              </a:pathLst>
            </a:custGeom>
            <a:ln w="9525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453261" y="1316875"/>
            <a:ext cx="1352550" cy="1352550"/>
            <a:chOff x="1453261" y="1316875"/>
            <a:chExt cx="1352550" cy="1352550"/>
          </a:xfrm>
        </p:grpSpPr>
        <p:sp>
          <p:nvSpPr>
            <p:cNvPr id="19" name="object 19"/>
            <p:cNvSpPr/>
            <p:nvPr/>
          </p:nvSpPr>
          <p:spPr>
            <a:xfrm>
              <a:off x="1458023" y="1321638"/>
              <a:ext cx="1343025" cy="1343025"/>
            </a:xfrm>
            <a:custGeom>
              <a:avLst/>
              <a:gdLst/>
              <a:ahLst/>
              <a:cxnLst/>
              <a:rect l="l" t="t" r="r" b="b"/>
              <a:pathLst>
                <a:path w="1343025" h="1343025">
                  <a:moveTo>
                    <a:pt x="0" y="666749"/>
                  </a:moveTo>
                  <a:lnTo>
                    <a:pt x="1656" y="618746"/>
                  </a:lnTo>
                  <a:lnTo>
                    <a:pt x="6554" y="571716"/>
                  </a:lnTo>
                  <a:lnTo>
                    <a:pt x="14584" y="525765"/>
                  </a:lnTo>
                  <a:lnTo>
                    <a:pt x="25640" y="481003"/>
                  </a:lnTo>
                  <a:lnTo>
                    <a:pt x="39612" y="437537"/>
                  </a:lnTo>
                  <a:lnTo>
                    <a:pt x="56393" y="395476"/>
                  </a:lnTo>
                  <a:lnTo>
                    <a:pt x="75875" y="354927"/>
                  </a:lnTo>
                  <a:lnTo>
                    <a:pt x="97950" y="315999"/>
                  </a:lnTo>
                  <a:lnTo>
                    <a:pt x="122510" y="278799"/>
                  </a:lnTo>
                  <a:lnTo>
                    <a:pt x="149447" y="243436"/>
                  </a:lnTo>
                  <a:lnTo>
                    <a:pt x="178652" y="210018"/>
                  </a:lnTo>
                  <a:lnTo>
                    <a:pt x="210018" y="178652"/>
                  </a:lnTo>
                  <a:lnTo>
                    <a:pt x="243436" y="149447"/>
                  </a:lnTo>
                  <a:lnTo>
                    <a:pt x="278799" y="122510"/>
                  </a:lnTo>
                  <a:lnTo>
                    <a:pt x="315999" y="97950"/>
                  </a:lnTo>
                  <a:lnTo>
                    <a:pt x="354927" y="75875"/>
                  </a:lnTo>
                  <a:lnTo>
                    <a:pt x="395476" y="56393"/>
                  </a:lnTo>
                  <a:lnTo>
                    <a:pt x="437537" y="39612"/>
                  </a:lnTo>
                  <a:lnTo>
                    <a:pt x="481003" y="25640"/>
                  </a:lnTo>
                  <a:lnTo>
                    <a:pt x="525765" y="14584"/>
                  </a:lnTo>
                  <a:lnTo>
                    <a:pt x="571716" y="6554"/>
                  </a:lnTo>
                  <a:lnTo>
                    <a:pt x="618746" y="1656"/>
                  </a:lnTo>
                  <a:lnTo>
                    <a:pt x="666750" y="0"/>
                  </a:lnTo>
                  <a:lnTo>
                    <a:pt x="714805" y="1656"/>
                  </a:lnTo>
                  <a:lnTo>
                    <a:pt x="761987" y="6554"/>
                  </a:lnTo>
                  <a:lnTo>
                    <a:pt x="808178" y="14584"/>
                  </a:lnTo>
                  <a:lnTo>
                    <a:pt x="853260" y="25640"/>
                  </a:lnTo>
                  <a:lnTo>
                    <a:pt x="897116" y="39612"/>
                  </a:lnTo>
                  <a:lnTo>
                    <a:pt x="939629" y="56393"/>
                  </a:lnTo>
                  <a:lnTo>
                    <a:pt x="980682" y="75875"/>
                  </a:lnTo>
                  <a:lnTo>
                    <a:pt x="1020155" y="97950"/>
                  </a:lnTo>
                  <a:lnTo>
                    <a:pt x="1057934" y="122510"/>
                  </a:lnTo>
                  <a:lnTo>
                    <a:pt x="1093899" y="149447"/>
                  </a:lnTo>
                  <a:lnTo>
                    <a:pt x="1127933" y="178652"/>
                  </a:lnTo>
                  <a:lnTo>
                    <a:pt x="1159920" y="210018"/>
                  </a:lnTo>
                  <a:lnTo>
                    <a:pt x="1189741" y="243436"/>
                  </a:lnTo>
                  <a:lnTo>
                    <a:pt x="1217280" y="278799"/>
                  </a:lnTo>
                  <a:lnTo>
                    <a:pt x="1242418" y="315999"/>
                  </a:lnTo>
                  <a:lnTo>
                    <a:pt x="1265039" y="354927"/>
                  </a:lnTo>
                  <a:lnTo>
                    <a:pt x="1285024" y="395476"/>
                  </a:lnTo>
                  <a:lnTo>
                    <a:pt x="1302257" y="437537"/>
                  </a:lnTo>
                  <a:lnTo>
                    <a:pt x="1316620" y="481003"/>
                  </a:lnTo>
                  <a:lnTo>
                    <a:pt x="1327996" y="525765"/>
                  </a:lnTo>
                  <a:lnTo>
                    <a:pt x="1336267" y="571716"/>
                  </a:lnTo>
                  <a:lnTo>
                    <a:pt x="1341316" y="618746"/>
                  </a:lnTo>
                  <a:lnTo>
                    <a:pt x="1343025" y="666749"/>
                  </a:lnTo>
                  <a:lnTo>
                    <a:pt x="1341316" y="714805"/>
                  </a:lnTo>
                  <a:lnTo>
                    <a:pt x="1336267" y="761987"/>
                  </a:lnTo>
                  <a:lnTo>
                    <a:pt x="1327996" y="808178"/>
                  </a:lnTo>
                  <a:lnTo>
                    <a:pt x="1316620" y="853260"/>
                  </a:lnTo>
                  <a:lnTo>
                    <a:pt x="1302257" y="897116"/>
                  </a:lnTo>
                  <a:lnTo>
                    <a:pt x="1285024" y="939629"/>
                  </a:lnTo>
                  <a:lnTo>
                    <a:pt x="1265039" y="980682"/>
                  </a:lnTo>
                  <a:lnTo>
                    <a:pt x="1242418" y="1020155"/>
                  </a:lnTo>
                  <a:lnTo>
                    <a:pt x="1217280" y="1057934"/>
                  </a:lnTo>
                  <a:lnTo>
                    <a:pt x="1189741" y="1093899"/>
                  </a:lnTo>
                  <a:lnTo>
                    <a:pt x="1159920" y="1127933"/>
                  </a:lnTo>
                  <a:lnTo>
                    <a:pt x="1127933" y="1159920"/>
                  </a:lnTo>
                  <a:lnTo>
                    <a:pt x="1093899" y="1189741"/>
                  </a:lnTo>
                  <a:lnTo>
                    <a:pt x="1057934" y="1217280"/>
                  </a:lnTo>
                  <a:lnTo>
                    <a:pt x="1020155" y="1242418"/>
                  </a:lnTo>
                  <a:lnTo>
                    <a:pt x="980682" y="1265039"/>
                  </a:lnTo>
                  <a:lnTo>
                    <a:pt x="939629" y="1285024"/>
                  </a:lnTo>
                  <a:lnTo>
                    <a:pt x="897116" y="1302257"/>
                  </a:lnTo>
                  <a:lnTo>
                    <a:pt x="853260" y="1316620"/>
                  </a:lnTo>
                  <a:lnTo>
                    <a:pt x="808178" y="1327996"/>
                  </a:lnTo>
                  <a:lnTo>
                    <a:pt x="761987" y="1336267"/>
                  </a:lnTo>
                  <a:lnTo>
                    <a:pt x="714805" y="1341316"/>
                  </a:lnTo>
                  <a:lnTo>
                    <a:pt x="666750" y="1343024"/>
                  </a:lnTo>
                  <a:lnTo>
                    <a:pt x="618746" y="1341316"/>
                  </a:lnTo>
                  <a:lnTo>
                    <a:pt x="571716" y="1336267"/>
                  </a:lnTo>
                  <a:lnTo>
                    <a:pt x="525765" y="1327996"/>
                  </a:lnTo>
                  <a:lnTo>
                    <a:pt x="481003" y="1316620"/>
                  </a:lnTo>
                  <a:lnTo>
                    <a:pt x="437537" y="1302257"/>
                  </a:lnTo>
                  <a:lnTo>
                    <a:pt x="395476" y="1285024"/>
                  </a:lnTo>
                  <a:lnTo>
                    <a:pt x="354927" y="1265039"/>
                  </a:lnTo>
                  <a:lnTo>
                    <a:pt x="315999" y="1242418"/>
                  </a:lnTo>
                  <a:lnTo>
                    <a:pt x="278799" y="1217280"/>
                  </a:lnTo>
                  <a:lnTo>
                    <a:pt x="243436" y="1189741"/>
                  </a:lnTo>
                  <a:lnTo>
                    <a:pt x="210018" y="1159920"/>
                  </a:lnTo>
                  <a:lnTo>
                    <a:pt x="178652" y="1127933"/>
                  </a:lnTo>
                  <a:lnTo>
                    <a:pt x="149447" y="1093899"/>
                  </a:lnTo>
                  <a:lnTo>
                    <a:pt x="122510" y="1057934"/>
                  </a:lnTo>
                  <a:lnTo>
                    <a:pt x="97950" y="1020155"/>
                  </a:lnTo>
                  <a:lnTo>
                    <a:pt x="75875" y="980682"/>
                  </a:lnTo>
                  <a:lnTo>
                    <a:pt x="56393" y="939629"/>
                  </a:lnTo>
                  <a:lnTo>
                    <a:pt x="39612" y="897116"/>
                  </a:lnTo>
                  <a:lnTo>
                    <a:pt x="25640" y="853260"/>
                  </a:lnTo>
                  <a:lnTo>
                    <a:pt x="14584" y="808178"/>
                  </a:lnTo>
                  <a:lnTo>
                    <a:pt x="6554" y="761987"/>
                  </a:lnTo>
                  <a:lnTo>
                    <a:pt x="1656" y="714805"/>
                  </a:lnTo>
                  <a:lnTo>
                    <a:pt x="0" y="666749"/>
                  </a:lnTo>
                  <a:close/>
                </a:path>
              </a:pathLst>
            </a:custGeom>
            <a:ln w="9525">
              <a:solidFill>
                <a:srgbClr val="FB5B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3796" y="1387475"/>
              <a:ext cx="1209675" cy="1209675"/>
            </a:xfrm>
            <a:custGeom>
              <a:avLst/>
              <a:gdLst/>
              <a:ahLst/>
              <a:cxnLst/>
              <a:rect l="l" t="t" r="r" b="b"/>
              <a:pathLst>
                <a:path w="1209675" h="1209675">
                  <a:moveTo>
                    <a:pt x="600075" y="1209675"/>
                  </a:moveTo>
                  <a:lnTo>
                    <a:pt x="552925" y="1207819"/>
                  </a:lnTo>
                  <a:lnTo>
                    <a:pt x="506812" y="1202347"/>
                  </a:lnTo>
                  <a:lnTo>
                    <a:pt x="461865" y="1193401"/>
                  </a:lnTo>
                  <a:lnTo>
                    <a:pt x="418214" y="1181123"/>
                  </a:lnTo>
                  <a:lnTo>
                    <a:pt x="375989" y="1165654"/>
                  </a:lnTo>
                  <a:lnTo>
                    <a:pt x="335318" y="1147137"/>
                  </a:lnTo>
                  <a:lnTo>
                    <a:pt x="296333" y="1125713"/>
                  </a:lnTo>
                  <a:lnTo>
                    <a:pt x="259162" y="1101525"/>
                  </a:lnTo>
                  <a:lnTo>
                    <a:pt x="223934" y="1074714"/>
                  </a:lnTo>
                  <a:lnTo>
                    <a:pt x="190780" y="1045422"/>
                  </a:lnTo>
                  <a:lnTo>
                    <a:pt x="159829" y="1013791"/>
                  </a:lnTo>
                  <a:lnTo>
                    <a:pt x="131211" y="979964"/>
                  </a:lnTo>
                  <a:lnTo>
                    <a:pt x="105055" y="944081"/>
                  </a:lnTo>
                  <a:lnTo>
                    <a:pt x="81491" y="906286"/>
                  </a:lnTo>
                  <a:lnTo>
                    <a:pt x="60648" y="866719"/>
                  </a:lnTo>
                  <a:lnTo>
                    <a:pt x="42657" y="825523"/>
                  </a:lnTo>
                  <a:lnTo>
                    <a:pt x="27646" y="782840"/>
                  </a:lnTo>
                  <a:lnTo>
                    <a:pt x="15745" y="738812"/>
                  </a:lnTo>
                  <a:lnTo>
                    <a:pt x="7084" y="693580"/>
                  </a:lnTo>
                  <a:lnTo>
                    <a:pt x="1792" y="647287"/>
                  </a:lnTo>
                  <a:lnTo>
                    <a:pt x="0" y="600075"/>
                  </a:lnTo>
                  <a:lnTo>
                    <a:pt x="1792" y="552925"/>
                  </a:lnTo>
                  <a:lnTo>
                    <a:pt x="7084" y="506812"/>
                  </a:lnTo>
                  <a:lnTo>
                    <a:pt x="15745" y="461865"/>
                  </a:lnTo>
                  <a:lnTo>
                    <a:pt x="27646" y="418214"/>
                  </a:lnTo>
                  <a:lnTo>
                    <a:pt x="42657" y="375989"/>
                  </a:lnTo>
                  <a:lnTo>
                    <a:pt x="60648" y="335318"/>
                  </a:lnTo>
                  <a:lnTo>
                    <a:pt x="81491" y="296333"/>
                  </a:lnTo>
                  <a:lnTo>
                    <a:pt x="105055" y="259162"/>
                  </a:lnTo>
                  <a:lnTo>
                    <a:pt x="131211" y="223934"/>
                  </a:lnTo>
                  <a:lnTo>
                    <a:pt x="159829" y="190780"/>
                  </a:lnTo>
                  <a:lnTo>
                    <a:pt x="190780" y="159829"/>
                  </a:lnTo>
                  <a:lnTo>
                    <a:pt x="223934" y="131211"/>
                  </a:lnTo>
                  <a:lnTo>
                    <a:pt x="259162" y="105055"/>
                  </a:lnTo>
                  <a:lnTo>
                    <a:pt x="296333" y="81491"/>
                  </a:lnTo>
                  <a:lnTo>
                    <a:pt x="335318" y="60648"/>
                  </a:lnTo>
                  <a:lnTo>
                    <a:pt x="375989" y="42657"/>
                  </a:lnTo>
                  <a:lnTo>
                    <a:pt x="418214" y="27646"/>
                  </a:lnTo>
                  <a:lnTo>
                    <a:pt x="461865" y="15745"/>
                  </a:lnTo>
                  <a:lnTo>
                    <a:pt x="506812" y="7084"/>
                  </a:lnTo>
                  <a:lnTo>
                    <a:pt x="552925" y="1792"/>
                  </a:lnTo>
                  <a:lnTo>
                    <a:pt x="600075" y="0"/>
                  </a:lnTo>
                  <a:lnTo>
                    <a:pt x="647287" y="1792"/>
                  </a:lnTo>
                  <a:lnTo>
                    <a:pt x="693580" y="7084"/>
                  </a:lnTo>
                  <a:lnTo>
                    <a:pt x="738812" y="15745"/>
                  </a:lnTo>
                  <a:lnTo>
                    <a:pt x="782840" y="27646"/>
                  </a:lnTo>
                  <a:lnTo>
                    <a:pt x="825523" y="42657"/>
                  </a:lnTo>
                  <a:lnTo>
                    <a:pt x="866719" y="60648"/>
                  </a:lnTo>
                  <a:lnTo>
                    <a:pt x="906286" y="81491"/>
                  </a:lnTo>
                  <a:lnTo>
                    <a:pt x="944081" y="105055"/>
                  </a:lnTo>
                  <a:lnTo>
                    <a:pt x="979964" y="131211"/>
                  </a:lnTo>
                  <a:lnTo>
                    <a:pt x="1013791" y="159829"/>
                  </a:lnTo>
                  <a:lnTo>
                    <a:pt x="1045422" y="190780"/>
                  </a:lnTo>
                  <a:lnTo>
                    <a:pt x="1074714" y="223934"/>
                  </a:lnTo>
                  <a:lnTo>
                    <a:pt x="1101525" y="259162"/>
                  </a:lnTo>
                  <a:lnTo>
                    <a:pt x="1125713" y="296333"/>
                  </a:lnTo>
                  <a:lnTo>
                    <a:pt x="1147137" y="335318"/>
                  </a:lnTo>
                  <a:lnTo>
                    <a:pt x="1165654" y="375989"/>
                  </a:lnTo>
                  <a:lnTo>
                    <a:pt x="1181123" y="418214"/>
                  </a:lnTo>
                  <a:lnTo>
                    <a:pt x="1193401" y="461865"/>
                  </a:lnTo>
                  <a:lnTo>
                    <a:pt x="1202347" y="506812"/>
                  </a:lnTo>
                  <a:lnTo>
                    <a:pt x="1207819" y="552925"/>
                  </a:lnTo>
                  <a:lnTo>
                    <a:pt x="1209675" y="600075"/>
                  </a:lnTo>
                  <a:lnTo>
                    <a:pt x="1207819" y="647287"/>
                  </a:lnTo>
                  <a:lnTo>
                    <a:pt x="1202347" y="693580"/>
                  </a:lnTo>
                  <a:lnTo>
                    <a:pt x="1193401" y="738812"/>
                  </a:lnTo>
                  <a:lnTo>
                    <a:pt x="1181123" y="782840"/>
                  </a:lnTo>
                  <a:lnTo>
                    <a:pt x="1165654" y="825523"/>
                  </a:lnTo>
                  <a:lnTo>
                    <a:pt x="1147137" y="866719"/>
                  </a:lnTo>
                  <a:lnTo>
                    <a:pt x="1125713" y="906286"/>
                  </a:lnTo>
                  <a:lnTo>
                    <a:pt x="1101525" y="944081"/>
                  </a:lnTo>
                  <a:lnTo>
                    <a:pt x="1074714" y="979964"/>
                  </a:lnTo>
                  <a:lnTo>
                    <a:pt x="1045422" y="1013791"/>
                  </a:lnTo>
                  <a:lnTo>
                    <a:pt x="1013791" y="1045422"/>
                  </a:lnTo>
                  <a:lnTo>
                    <a:pt x="979964" y="1074714"/>
                  </a:lnTo>
                  <a:lnTo>
                    <a:pt x="944081" y="1101525"/>
                  </a:lnTo>
                  <a:lnTo>
                    <a:pt x="906286" y="1125713"/>
                  </a:lnTo>
                  <a:lnTo>
                    <a:pt x="866719" y="1147137"/>
                  </a:lnTo>
                  <a:lnTo>
                    <a:pt x="825523" y="1165654"/>
                  </a:lnTo>
                  <a:lnTo>
                    <a:pt x="782840" y="1181123"/>
                  </a:lnTo>
                  <a:lnTo>
                    <a:pt x="738812" y="1193401"/>
                  </a:lnTo>
                  <a:lnTo>
                    <a:pt x="693580" y="1202347"/>
                  </a:lnTo>
                  <a:lnTo>
                    <a:pt x="647287" y="1207819"/>
                  </a:lnTo>
                  <a:lnTo>
                    <a:pt x="600075" y="1209675"/>
                  </a:lnTo>
                  <a:close/>
                </a:path>
              </a:pathLst>
            </a:custGeom>
            <a:solidFill>
              <a:srgbClr val="FB5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23796" y="1387475"/>
              <a:ext cx="1209675" cy="1209675"/>
            </a:xfrm>
            <a:custGeom>
              <a:avLst/>
              <a:gdLst/>
              <a:ahLst/>
              <a:cxnLst/>
              <a:rect l="l" t="t" r="r" b="b"/>
              <a:pathLst>
                <a:path w="1209675" h="1209675">
                  <a:moveTo>
                    <a:pt x="0" y="600075"/>
                  </a:moveTo>
                  <a:lnTo>
                    <a:pt x="1792" y="552925"/>
                  </a:lnTo>
                  <a:lnTo>
                    <a:pt x="7084" y="506812"/>
                  </a:lnTo>
                  <a:lnTo>
                    <a:pt x="15745" y="461865"/>
                  </a:lnTo>
                  <a:lnTo>
                    <a:pt x="27646" y="418214"/>
                  </a:lnTo>
                  <a:lnTo>
                    <a:pt x="42657" y="375989"/>
                  </a:lnTo>
                  <a:lnTo>
                    <a:pt x="60648" y="335318"/>
                  </a:lnTo>
                  <a:lnTo>
                    <a:pt x="81491" y="296333"/>
                  </a:lnTo>
                  <a:lnTo>
                    <a:pt x="105055" y="259162"/>
                  </a:lnTo>
                  <a:lnTo>
                    <a:pt x="131211" y="223934"/>
                  </a:lnTo>
                  <a:lnTo>
                    <a:pt x="159829" y="190780"/>
                  </a:lnTo>
                  <a:lnTo>
                    <a:pt x="190780" y="159829"/>
                  </a:lnTo>
                  <a:lnTo>
                    <a:pt x="223934" y="131211"/>
                  </a:lnTo>
                  <a:lnTo>
                    <a:pt x="259162" y="105055"/>
                  </a:lnTo>
                  <a:lnTo>
                    <a:pt x="296333" y="81491"/>
                  </a:lnTo>
                  <a:lnTo>
                    <a:pt x="335318" y="60648"/>
                  </a:lnTo>
                  <a:lnTo>
                    <a:pt x="375989" y="42657"/>
                  </a:lnTo>
                  <a:lnTo>
                    <a:pt x="418214" y="27646"/>
                  </a:lnTo>
                  <a:lnTo>
                    <a:pt x="461865" y="15745"/>
                  </a:lnTo>
                  <a:lnTo>
                    <a:pt x="506812" y="7084"/>
                  </a:lnTo>
                  <a:lnTo>
                    <a:pt x="552925" y="1792"/>
                  </a:lnTo>
                  <a:lnTo>
                    <a:pt x="600075" y="0"/>
                  </a:lnTo>
                  <a:lnTo>
                    <a:pt x="647287" y="1792"/>
                  </a:lnTo>
                  <a:lnTo>
                    <a:pt x="693580" y="7084"/>
                  </a:lnTo>
                  <a:lnTo>
                    <a:pt x="738812" y="15745"/>
                  </a:lnTo>
                  <a:lnTo>
                    <a:pt x="782840" y="27646"/>
                  </a:lnTo>
                  <a:lnTo>
                    <a:pt x="825523" y="42657"/>
                  </a:lnTo>
                  <a:lnTo>
                    <a:pt x="866719" y="60648"/>
                  </a:lnTo>
                  <a:lnTo>
                    <a:pt x="906286" y="81491"/>
                  </a:lnTo>
                  <a:lnTo>
                    <a:pt x="944081" y="105055"/>
                  </a:lnTo>
                  <a:lnTo>
                    <a:pt x="979964" y="131211"/>
                  </a:lnTo>
                  <a:lnTo>
                    <a:pt x="1013791" y="159829"/>
                  </a:lnTo>
                  <a:lnTo>
                    <a:pt x="1045422" y="190780"/>
                  </a:lnTo>
                  <a:lnTo>
                    <a:pt x="1074714" y="223934"/>
                  </a:lnTo>
                  <a:lnTo>
                    <a:pt x="1101525" y="259162"/>
                  </a:lnTo>
                  <a:lnTo>
                    <a:pt x="1125713" y="296333"/>
                  </a:lnTo>
                  <a:lnTo>
                    <a:pt x="1147137" y="335318"/>
                  </a:lnTo>
                  <a:lnTo>
                    <a:pt x="1165654" y="375989"/>
                  </a:lnTo>
                  <a:lnTo>
                    <a:pt x="1181123" y="418214"/>
                  </a:lnTo>
                  <a:lnTo>
                    <a:pt x="1193401" y="461865"/>
                  </a:lnTo>
                  <a:lnTo>
                    <a:pt x="1202347" y="506812"/>
                  </a:lnTo>
                  <a:lnTo>
                    <a:pt x="1207819" y="552925"/>
                  </a:lnTo>
                  <a:lnTo>
                    <a:pt x="1209675" y="600075"/>
                  </a:lnTo>
                  <a:lnTo>
                    <a:pt x="1207819" y="647287"/>
                  </a:lnTo>
                  <a:lnTo>
                    <a:pt x="1202347" y="693580"/>
                  </a:lnTo>
                  <a:lnTo>
                    <a:pt x="1193401" y="738812"/>
                  </a:lnTo>
                  <a:lnTo>
                    <a:pt x="1181123" y="782840"/>
                  </a:lnTo>
                  <a:lnTo>
                    <a:pt x="1165654" y="825523"/>
                  </a:lnTo>
                  <a:lnTo>
                    <a:pt x="1147137" y="866719"/>
                  </a:lnTo>
                  <a:lnTo>
                    <a:pt x="1125713" y="906286"/>
                  </a:lnTo>
                  <a:lnTo>
                    <a:pt x="1101525" y="944081"/>
                  </a:lnTo>
                  <a:lnTo>
                    <a:pt x="1074714" y="979964"/>
                  </a:lnTo>
                  <a:lnTo>
                    <a:pt x="1045422" y="1013791"/>
                  </a:lnTo>
                  <a:lnTo>
                    <a:pt x="1013791" y="1045422"/>
                  </a:lnTo>
                  <a:lnTo>
                    <a:pt x="979964" y="1074714"/>
                  </a:lnTo>
                  <a:lnTo>
                    <a:pt x="944081" y="1101525"/>
                  </a:lnTo>
                  <a:lnTo>
                    <a:pt x="906286" y="1125713"/>
                  </a:lnTo>
                  <a:lnTo>
                    <a:pt x="866719" y="1147137"/>
                  </a:lnTo>
                  <a:lnTo>
                    <a:pt x="825523" y="1165654"/>
                  </a:lnTo>
                  <a:lnTo>
                    <a:pt x="782840" y="1181123"/>
                  </a:lnTo>
                  <a:lnTo>
                    <a:pt x="738812" y="1193401"/>
                  </a:lnTo>
                  <a:lnTo>
                    <a:pt x="693580" y="1202347"/>
                  </a:lnTo>
                  <a:lnTo>
                    <a:pt x="647287" y="1207819"/>
                  </a:lnTo>
                  <a:lnTo>
                    <a:pt x="600075" y="1209675"/>
                  </a:lnTo>
                  <a:lnTo>
                    <a:pt x="552925" y="1207819"/>
                  </a:lnTo>
                  <a:lnTo>
                    <a:pt x="506812" y="1202347"/>
                  </a:lnTo>
                  <a:lnTo>
                    <a:pt x="461865" y="1193401"/>
                  </a:lnTo>
                  <a:lnTo>
                    <a:pt x="418214" y="1181123"/>
                  </a:lnTo>
                  <a:lnTo>
                    <a:pt x="375989" y="1165654"/>
                  </a:lnTo>
                  <a:lnTo>
                    <a:pt x="335318" y="1147137"/>
                  </a:lnTo>
                  <a:lnTo>
                    <a:pt x="296333" y="1125713"/>
                  </a:lnTo>
                  <a:lnTo>
                    <a:pt x="259162" y="1101525"/>
                  </a:lnTo>
                  <a:lnTo>
                    <a:pt x="223934" y="1074714"/>
                  </a:lnTo>
                  <a:lnTo>
                    <a:pt x="190780" y="1045422"/>
                  </a:lnTo>
                  <a:lnTo>
                    <a:pt x="159829" y="1013791"/>
                  </a:lnTo>
                  <a:lnTo>
                    <a:pt x="131211" y="979964"/>
                  </a:lnTo>
                  <a:lnTo>
                    <a:pt x="105055" y="944081"/>
                  </a:lnTo>
                  <a:lnTo>
                    <a:pt x="81491" y="906286"/>
                  </a:lnTo>
                  <a:lnTo>
                    <a:pt x="60648" y="866719"/>
                  </a:lnTo>
                  <a:lnTo>
                    <a:pt x="42657" y="825523"/>
                  </a:lnTo>
                  <a:lnTo>
                    <a:pt x="27646" y="782840"/>
                  </a:lnTo>
                  <a:lnTo>
                    <a:pt x="15745" y="738812"/>
                  </a:lnTo>
                  <a:lnTo>
                    <a:pt x="7084" y="693580"/>
                  </a:lnTo>
                  <a:lnTo>
                    <a:pt x="1792" y="647287"/>
                  </a:lnTo>
                  <a:lnTo>
                    <a:pt x="0" y="600075"/>
                  </a:lnTo>
                  <a:close/>
                </a:path>
              </a:pathLst>
            </a:custGeom>
            <a:ln w="9525">
              <a:solidFill>
                <a:srgbClr val="FB5B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049952" y="2714523"/>
            <a:ext cx="913765" cy="1362710"/>
            <a:chOff x="2049952" y="2714523"/>
            <a:chExt cx="913765" cy="1362710"/>
          </a:xfrm>
        </p:grpSpPr>
        <p:sp>
          <p:nvSpPr>
            <p:cNvPr id="23" name="object 23"/>
            <p:cNvSpPr/>
            <p:nvPr/>
          </p:nvSpPr>
          <p:spPr>
            <a:xfrm>
              <a:off x="2054715" y="2719285"/>
              <a:ext cx="904240" cy="1333500"/>
            </a:xfrm>
            <a:custGeom>
              <a:avLst/>
              <a:gdLst/>
              <a:ahLst/>
              <a:cxnLst/>
              <a:rect l="l" t="t" r="r" b="b"/>
              <a:pathLst>
                <a:path w="904239" h="1333500">
                  <a:moveTo>
                    <a:pt x="18305" y="0"/>
                  </a:moveTo>
                  <a:lnTo>
                    <a:pt x="0" y="170854"/>
                  </a:lnTo>
                  <a:lnTo>
                    <a:pt x="43308" y="566737"/>
                  </a:lnTo>
                  <a:lnTo>
                    <a:pt x="295572" y="1012626"/>
                  </a:lnTo>
                  <a:lnTo>
                    <a:pt x="904130" y="1333500"/>
                  </a:lnTo>
                </a:path>
              </a:pathLst>
            </a:custGeom>
            <a:ln w="9525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75851" y="3997972"/>
              <a:ext cx="83185" cy="74295"/>
            </a:xfrm>
            <a:custGeom>
              <a:avLst/>
              <a:gdLst/>
              <a:ahLst/>
              <a:cxnLst/>
              <a:rect l="l" t="t" r="r" b="b"/>
              <a:pathLst>
                <a:path w="83185" h="74295">
                  <a:moveTo>
                    <a:pt x="17767" y="0"/>
                  </a:moveTo>
                  <a:lnTo>
                    <a:pt x="82994" y="54813"/>
                  </a:lnTo>
                  <a:lnTo>
                    <a:pt x="0" y="74117"/>
                  </a:lnTo>
                </a:path>
              </a:pathLst>
            </a:custGeom>
            <a:ln w="9525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46974" y="1615732"/>
            <a:ext cx="1086053" cy="788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uk-UA" sz="1400" b="1" spc="-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Повербанк</a:t>
            </a:r>
            <a:r>
              <a:rPr lang="uk-UA" sz="14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, генератор</a:t>
            </a: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uk-UA" sz="14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інвертор</a:t>
            </a:r>
            <a:endParaRPr sz="1400" b="1" dirty="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33654" y="3446458"/>
            <a:ext cx="1343740" cy="986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2500"/>
              </a:lnSpc>
              <a:spcBef>
                <a:spcPts val="100"/>
              </a:spcBef>
            </a:pPr>
            <a:r>
              <a:rPr lang="en-US" sz="1400" b="1" spc="-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Starlink</a:t>
            </a:r>
            <a:r>
              <a:rPr lang="uk-UA" sz="14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, комунікація, </a:t>
            </a:r>
            <a:r>
              <a:rPr lang="uk-UA" sz="1400" b="1" spc="-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підлаштування</a:t>
            </a:r>
            <a:r>
              <a:rPr lang="uk-UA"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uk-UA" sz="14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під графіки</a:t>
            </a:r>
            <a:endParaRPr sz="1400" b="1" dirty="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93127" y="1923100"/>
            <a:ext cx="1447800" cy="1135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599"/>
              </a:lnSpc>
              <a:spcBef>
                <a:spcPts val="100"/>
              </a:spcBef>
            </a:pPr>
            <a:r>
              <a:rPr lang="uk-UA" sz="16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Запасаємо, </a:t>
            </a:r>
            <a:r>
              <a:rPr lang="uk-UA" sz="1600" b="1" spc="-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доочищуємо</a:t>
            </a:r>
            <a:r>
              <a:rPr lang="uk-UA" sz="16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, заощаджуємо воду</a:t>
            </a:r>
            <a:endParaRPr sz="1600" b="1" dirty="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10398" y="3889662"/>
            <a:ext cx="2148367" cy="101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9800"/>
              </a:lnSpc>
              <a:spcBef>
                <a:spcPts val="100"/>
              </a:spcBef>
            </a:pPr>
            <a:r>
              <a:rPr lang="uk-UA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Трансформуємо розумні будинки в </a:t>
            </a:r>
            <a:r>
              <a:rPr lang="uk-UA" b="1" spc="-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енергоефективні</a:t>
            </a:r>
            <a:endParaRPr b="1" dirty="0">
              <a:latin typeface="Comic Sans MS"/>
              <a:cs typeface="Comic Sans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7990" y="7041797"/>
            <a:ext cx="10439400" cy="425450"/>
            <a:chOff x="127990" y="7041797"/>
            <a:chExt cx="10439400" cy="425450"/>
          </a:xfrm>
        </p:grpSpPr>
        <p:sp>
          <p:nvSpPr>
            <p:cNvPr id="30" name="object 30"/>
            <p:cNvSpPr/>
            <p:nvPr/>
          </p:nvSpPr>
          <p:spPr>
            <a:xfrm>
              <a:off x="127990" y="7042997"/>
              <a:ext cx="10439400" cy="424180"/>
            </a:xfrm>
            <a:custGeom>
              <a:avLst/>
              <a:gdLst/>
              <a:ahLst/>
              <a:cxnLst/>
              <a:rect l="l" t="t" r="r" b="b"/>
              <a:pathLst>
                <a:path w="10439400" h="424179">
                  <a:moveTo>
                    <a:pt x="9750133" y="156972"/>
                  </a:moveTo>
                  <a:lnTo>
                    <a:pt x="0" y="156972"/>
                  </a:lnTo>
                  <a:lnTo>
                    <a:pt x="0" y="423672"/>
                  </a:lnTo>
                  <a:lnTo>
                    <a:pt x="9750133" y="423672"/>
                  </a:lnTo>
                  <a:lnTo>
                    <a:pt x="9750133" y="156972"/>
                  </a:lnTo>
                  <a:close/>
                </a:path>
                <a:path w="10439400" h="424179">
                  <a:moveTo>
                    <a:pt x="10178758" y="152400"/>
                  </a:moveTo>
                  <a:lnTo>
                    <a:pt x="9969208" y="0"/>
                  </a:lnTo>
                  <a:lnTo>
                    <a:pt x="9750133" y="152400"/>
                  </a:lnTo>
                  <a:lnTo>
                    <a:pt x="10178758" y="152400"/>
                  </a:lnTo>
                  <a:close/>
                </a:path>
                <a:path w="10439400" h="424179">
                  <a:moveTo>
                    <a:pt x="10439400" y="156972"/>
                  </a:moveTo>
                  <a:lnTo>
                    <a:pt x="10178758" y="156972"/>
                  </a:lnTo>
                  <a:lnTo>
                    <a:pt x="10178758" y="423672"/>
                  </a:lnTo>
                  <a:lnTo>
                    <a:pt x="10439400" y="423672"/>
                  </a:lnTo>
                  <a:lnTo>
                    <a:pt x="10439400" y="156972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78123" y="7042987"/>
              <a:ext cx="428625" cy="152400"/>
            </a:xfrm>
            <a:custGeom>
              <a:avLst/>
              <a:gdLst/>
              <a:ahLst/>
              <a:cxnLst/>
              <a:rect l="l" t="t" r="r" b="b"/>
              <a:pathLst>
                <a:path w="428625" h="152400">
                  <a:moveTo>
                    <a:pt x="219075" y="0"/>
                  </a:moveTo>
                  <a:lnTo>
                    <a:pt x="428625" y="152400"/>
                  </a:lnTo>
                  <a:lnTo>
                    <a:pt x="0" y="152400"/>
                  </a:lnTo>
                  <a:lnTo>
                    <a:pt x="219075" y="0"/>
                  </a:lnTo>
                  <a:close/>
                </a:path>
              </a:pathLst>
            </a:custGeom>
            <a:ln w="317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317135" y="449059"/>
            <a:ext cx="422826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algn="ctr">
              <a:lnSpc>
                <a:spcPct val="100000"/>
              </a:lnSpc>
              <a:spcBef>
                <a:spcPts val="100"/>
              </a:spcBef>
            </a:pPr>
            <a:r>
              <a:rPr lang="uk-UA" sz="3200" b="1" spc="-5" dirty="0" smtClean="0">
                <a:solidFill>
                  <a:schemeClr val="accent5">
                    <a:lumMod val="75000"/>
                  </a:schemeClr>
                </a:solidFill>
              </a:rPr>
              <a:t>Умови сьогодення</a:t>
            </a:r>
            <a:br>
              <a:rPr lang="uk-UA" sz="3200" b="1" spc="-5" dirty="0" smtClean="0">
                <a:solidFill>
                  <a:schemeClr val="accent5">
                    <a:lumMod val="75000"/>
                  </a:schemeClr>
                </a:solidFill>
              </a:rPr>
            </a:br>
            <a:endParaRPr sz="3200" b="1" spc="-5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7990" y="97431"/>
            <a:ext cx="3343275" cy="701040"/>
            <a:chOff x="127990" y="97431"/>
            <a:chExt cx="3343275" cy="701040"/>
          </a:xfrm>
        </p:grpSpPr>
        <p:sp>
          <p:nvSpPr>
            <p:cNvPr id="34" name="object 34"/>
            <p:cNvSpPr/>
            <p:nvPr/>
          </p:nvSpPr>
          <p:spPr>
            <a:xfrm>
              <a:off x="2733027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40">
                  <a:moveTo>
                    <a:pt x="350189" y="0"/>
                  </a:moveTo>
                  <a:lnTo>
                    <a:pt x="0" y="350240"/>
                  </a:lnTo>
                  <a:lnTo>
                    <a:pt x="350189" y="700481"/>
                  </a:lnTo>
                  <a:lnTo>
                    <a:pt x="700443" y="350240"/>
                  </a:lnTo>
                  <a:lnTo>
                    <a:pt x="35018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62072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58656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98953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1652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101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79929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63544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88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8194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15411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89" h="621665">
                  <a:moveTo>
                    <a:pt x="0" y="74066"/>
                  </a:moveTo>
                  <a:lnTo>
                    <a:pt x="74066" y="0"/>
                  </a:lnTo>
                  <a:lnTo>
                    <a:pt x="148183" y="74066"/>
                  </a:lnTo>
                  <a:lnTo>
                    <a:pt x="74066" y="148183"/>
                  </a:lnTo>
                  <a:lnTo>
                    <a:pt x="0" y="74066"/>
                  </a:lnTo>
                  <a:close/>
                </a:path>
                <a:path w="148589" h="621665">
                  <a:moveTo>
                    <a:pt x="0" y="547446"/>
                  </a:moveTo>
                  <a:lnTo>
                    <a:pt x="74066" y="473328"/>
                  </a:lnTo>
                  <a:lnTo>
                    <a:pt x="148183" y="547446"/>
                  </a:lnTo>
                  <a:lnTo>
                    <a:pt x="74066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7990" y="443166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7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213053" y="97431"/>
            <a:ext cx="3347085" cy="701040"/>
            <a:chOff x="7213053" y="97431"/>
            <a:chExt cx="3347085" cy="701040"/>
          </a:xfrm>
        </p:grpSpPr>
        <p:sp>
          <p:nvSpPr>
            <p:cNvPr id="45" name="object 45"/>
            <p:cNvSpPr/>
            <p:nvPr/>
          </p:nvSpPr>
          <p:spPr>
            <a:xfrm>
              <a:off x="7251902" y="97431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240" y="0"/>
                  </a:moveTo>
                  <a:lnTo>
                    <a:pt x="0" y="350240"/>
                  </a:lnTo>
                  <a:lnTo>
                    <a:pt x="350240" y="700481"/>
                  </a:lnTo>
                  <a:lnTo>
                    <a:pt x="700481" y="350240"/>
                  </a:lnTo>
                  <a:lnTo>
                    <a:pt x="350240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9471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0"/>
                  </a:moveTo>
                  <a:lnTo>
                    <a:pt x="447675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91233" y="220459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447675" y="0"/>
                  </a:moveTo>
                  <a:lnTo>
                    <a:pt x="0" y="45719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17816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304800" y="0"/>
                  </a:moveTo>
                  <a:lnTo>
                    <a:pt x="0" y="314324"/>
                  </a:lnTo>
                  <a:lnTo>
                    <a:pt x="30469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80527" y="133896"/>
              <a:ext cx="304800" cy="628650"/>
            </a:xfrm>
            <a:custGeom>
              <a:avLst/>
              <a:gdLst/>
              <a:ahLst/>
              <a:cxnLst/>
              <a:rect l="l" t="t" r="r" b="b"/>
              <a:pathLst>
                <a:path w="304800" h="628650">
                  <a:moveTo>
                    <a:pt x="0" y="0"/>
                  </a:moveTo>
                  <a:lnTo>
                    <a:pt x="304800" y="314324"/>
                  </a:lnTo>
                  <a:lnTo>
                    <a:pt x="88" y="628649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82407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0" y="0"/>
                  </a:moveTo>
                  <a:lnTo>
                    <a:pt x="219075" y="219075"/>
                  </a:lnTo>
                  <a:lnTo>
                    <a:pt x="101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300861" y="228498"/>
              <a:ext cx="219075" cy="438150"/>
            </a:xfrm>
            <a:custGeom>
              <a:avLst/>
              <a:gdLst/>
              <a:ahLst/>
              <a:cxnLst/>
              <a:rect l="l" t="t" r="r" b="b"/>
              <a:pathLst>
                <a:path w="219075" h="438150">
                  <a:moveTo>
                    <a:pt x="219075" y="0"/>
                  </a:moveTo>
                  <a:lnTo>
                    <a:pt x="0" y="219075"/>
                  </a:lnTo>
                  <a:lnTo>
                    <a:pt x="218973" y="43815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34274" y="137414"/>
              <a:ext cx="148590" cy="621665"/>
            </a:xfrm>
            <a:custGeom>
              <a:avLst/>
              <a:gdLst/>
              <a:ahLst/>
              <a:cxnLst/>
              <a:rect l="l" t="t" r="r" b="b"/>
              <a:pathLst>
                <a:path w="148590" h="621665">
                  <a:moveTo>
                    <a:pt x="0" y="74066"/>
                  </a:moveTo>
                  <a:lnTo>
                    <a:pt x="74117" y="0"/>
                  </a:lnTo>
                  <a:lnTo>
                    <a:pt x="148183" y="74066"/>
                  </a:lnTo>
                  <a:lnTo>
                    <a:pt x="74117" y="148183"/>
                  </a:lnTo>
                  <a:lnTo>
                    <a:pt x="0" y="74066"/>
                  </a:lnTo>
                  <a:close/>
                </a:path>
                <a:path w="148590" h="621665">
                  <a:moveTo>
                    <a:pt x="0" y="547446"/>
                  </a:moveTo>
                  <a:lnTo>
                    <a:pt x="74117" y="473329"/>
                  </a:lnTo>
                  <a:lnTo>
                    <a:pt x="148183" y="547446"/>
                  </a:lnTo>
                  <a:lnTo>
                    <a:pt x="74117" y="621512"/>
                  </a:lnTo>
                  <a:lnTo>
                    <a:pt x="0" y="54744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952828" y="319732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7939" y="0"/>
                  </a:moveTo>
                  <a:lnTo>
                    <a:pt x="0" y="127939"/>
                  </a:lnTo>
                  <a:lnTo>
                    <a:pt x="127939" y="255930"/>
                  </a:lnTo>
                  <a:lnTo>
                    <a:pt x="255930" y="127939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33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178748" y="443166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238125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3B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P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65124" y="4611156"/>
            <a:ext cx="2626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-5" dirty="0" smtClean="0">
                <a:solidFill>
                  <a:schemeClr val="accent5">
                    <a:lumMod val="75000"/>
                  </a:schemeClr>
                </a:solidFill>
              </a:rPr>
              <a:t>Можливості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15026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1645</Words>
  <Application>Microsoft Office PowerPoint</Application>
  <PresentationFormat>Произвольный</PresentationFormat>
  <Paragraphs>225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УПРОВАДЖЕННЯ          STEM –              ТЕХНОЛОГІЙ В          ОСВІТНІЙ          ПРОЦЕС З ХІМІЇ  </vt:lpstr>
      <vt:lpstr>ПЛАН</vt:lpstr>
      <vt:lpstr>Що таке STEM-освіта?</vt:lpstr>
      <vt:lpstr>Варіанти</vt:lpstr>
      <vt:lpstr>Законодавчі підстави</vt:lpstr>
      <vt:lpstr>Презентация PowerPoint</vt:lpstr>
      <vt:lpstr>Презентация PowerPoint</vt:lpstr>
      <vt:lpstr>Умови сьогодення </vt:lpstr>
      <vt:lpstr>Умови сьогодення </vt:lpstr>
      <vt:lpstr>STEM в умовах сьогодення </vt:lpstr>
      <vt:lpstr>Місія STEM-освіти</vt:lpstr>
      <vt:lpstr>Презентация PowerPoint</vt:lpstr>
      <vt:lpstr>Презентация PowerPoint</vt:lpstr>
      <vt:lpstr>Презентация PowerPoint</vt:lpstr>
      <vt:lpstr>STEM-</vt:lpstr>
      <vt:lpstr>Важливі складові STEM-уроку</vt:lpstr>
      <vt:lpstr>Методи навчання STEM</vt:lpstr>
      <vt:lpstr>Оцінювання STEM-навчання</vt:lpstr>
      <vt:lpstr>Тренди STEM</vt:lpstr>
      <vt:lpstr>Презентация PowerPoint</vt:lpstr>
      <vt:lpstr>Презентация PowerPoint</vt:lpstr>
      <vt:lpstr>Презентация PowerPoint</vt:lpstr>
      <vt:lpstr>Кроки до STEM - освіти</vt:lpstr>
      <vt:lpstr>Як розпізнати?</vt:lpstr>
      <vt:lpstr>Як підтримати?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 Title Here</dc:title>
  <cp:lastModifiedBy>ДИРЕКТОР</cp:lastModifiedBy>
  <cp:revision>83</cp:revision>
  <cp:lastPrinted>2023-01-31T10:44:02Z</cp:lastPrinted>
  <dcterms:created xsi:type="dcterms:W3CDTF">2023-01-30T10:51:24Z</dcterms:created>
  <dcterms:modified xsi:type="dcterms:W3CDTF">2023-01-31T10:50:38Z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cairo 1.14.2 (http://cairographics.org)</vt:lpwstr>
  </property>
</Properties>
</file>